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theme/theme1.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_rels/presentation.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8.xml.rels" ContentType="application/vnd.openxmlformats-package.relationships+xml"/>
  <Override PartName="/ppt/slideLayouts/_rels/slideLayout5.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10.png" ContentType="image/png"/>
  <Override PartName="/ppt/media/image6.png" ContentType="image/png"/>
  <Override PartName="/ppt/media/image11.png" ContentType="image/png"/>
  <Override PartName="/ppt/media/image7.png" ContentType="image/png"/>
  <Override PartName="/ppt/media/image8.png" ContentType="image/png"/>
  <Override PartName="/ppt/media/image9.png" ContentType="image/png"/>
  <Override PartName="/ppt/slides/slide1.xml" ContentType="application/vnd.openxmlformats-officedocument.presentationml.slide+xml"/>
  <Override PartName="/ppt/slides/_rels/slide9.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
</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D042F23-0884-4071-B10C-B7C3335DACD3}"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84B7CBAC-06A0-497D-BA7C-5E3790D788AB}">
      <dgm:prSet/>
      <dgm:spPr/>
      <dgm:t>
        <a:bodyPr/>
        <a:lstStyle/>
        <a:p>
          <a:r>
            <a:rPr lang="en-US" dirty="0"/>
            <a:t>Feb 14-Research on Automation of irrigation(via switch)</a:t>
          </a:r>
        </a:p>
      </dgm:t>
    </dgm:pt>
    <dgm:pt modelId="{DB3D1693-15B2-42E9-9342-1BA7C904E0AA}" type="parTrans" cxnId="{E31C395E-1FB0-4090-B301-1F08ED473D4F}">
      <dgm:prSet/>
      <dgm:spPr/>
      <dgm:t>
        <a:bodyPr/>
        <a:lstStyle/>
        <a:p>
          <a:endParaRPr lang="en-US"/>
        </a:p>
      </dgm:t>
    </dgm:pt>
    <dgm:pt modelId="{66EB8336-16C5-43BB-9415-37EA825FD372}" type="sibTrans" cxnId="{E31C395E-1FB0-4090-B301-1F08ED473D4F}">
      <dgm:prSet/>
      <dgm:spPr/>
      <dgm:t>
        <a:bodyPr/>
        <a:lstStyle/>
        <a:p>
          <a:endParaRPr lang="en-US"/>
        </a:p>
      </dgm:t>
    </dgm:pt>
    <dgm:pt modelId="{B78FCBA2-4E84-447B-87A4-963D1ECCA627}">
      <dgm:prSet/>
      <dgm:spPr/>
      <dgm:t>
        <a:bodyPr/>
        <a:lstStyle/>
        <a:p>
          <a:r>
            <a:rPr lang="en-US" dirty="0"/>
            <a:t>Feb 22-Component procurement(all by Feb 22)</a:t>
          </a:r>
        </a:p>
      </dgm:t>
    </dgm:pt>
    <dgm:pt modelId="{F6EFBB44-9219-4B86-B24D-D6868F3398D7}" type="parTrans" cxnId="{6BA4C0B4-8140-42ED-BC5C-0ADD61F8FCF4}">
      <dgm:prSet/>
      <dgm:spPr/>
      <dgm:t>
        <a:bodyPr/>
        <a:lstStyle/>
        <a:p>
          <a:endParaRPr lang="en-US"/>
        </a:p>
      </dgm:t>
    </dgm:pt>
    <dgm:pt modelId="{192644D5-B5C3-405C-8352-B4B77B75E4F8}" type="sibTrans" cxnId="{6BA4C0B4-8140-42ED-BC5C-0ADD61F8FCF4}">
      <dgm:prSet/>
      <dgm:spPr/>
      <dgm:t>
        <a:bodyPr/>
        <a:lstStyle/>
        <a:p>
          <a:endParaRPr lang="en-US"/>
        </a:p>
      </dgm:t>
    </dgm:pt>
    <dgm:pt modelId="{BDAC9114-3C80-4F0B-8B9D-FC121E147409}">
      <dgm:prSet/>
      <dgm:spPr/>
      <dgm:t>
        <a:bodyPr/>
        <a:lstStyle/>
        <a:p>
          <a:r>
            <a:rPr lang="en-US"/>
            <a:t>Feb end-Complete simulation of sensors(virtual)</a:t>
          </a:r>
        </a:p>
      </dgm:t>
    </dgm:pt>
    <dgm:pt modelId="{E067ABD1-49D9-4A6D-B5E1-5FE8EFB83999}" type="parTrans" cxnId="{FA6BB6FF-0773-4E57-A190-5A1ED9A08580}">
      <dgm:prSet/>
      <dgm:spPr/>
      <dgm:t>
        <a:bodyPr/>
        <a:lstStyle/>
        <a:p>
          <a:endParaRPr lang="en-US"/>
        </a:p>
      </dgm:t>
    </dgm:pt>
    <dgm:pt modelId="{B2F3830B-5B9C-415F-B036-CDC9BFD8886A}" type="sibTrans" cxnId="{FA6BB6FF-0773-4E57-A190-5A1ED9A08580}">
      <dgm:prSet/>
      <dgm:spPr/>
      <dgm:t>
        <a:bodyPr/>
        <a:lstStyle/>
        <a:p>
          <a:endParaRPr lang="en-US"/>
        </a:p>
      </dgm:t>
    </dgm:pt>
    <dgm:pt modelId="{8477E0A0-F1E0-47CD-96C4-6D0B9BCA5846}">
      <dgm:prSet/>
      <dgm:spPr/>
      <dgm:t>
        <a:bodyPr/>
        <a:lstStyle/>
        <a:p>
          <a:r>
            <a:rPr lang="en-US"/>
            <a:t>Testing bought sensors(physical)</a:t>
          </a:r>
        </a:p>
      </dgm:t>
    </dgm:pt>
    <dgm:pt modelId="{5261F31F-495F-4BDE-BC8D-303E2907EC19}" type="parTrans" cxnId="{CCEADD16-E888-4B5A-A4B1-38F17CAFA2ED}">
      <dgm:prSet/>
      <dgm:spPr/>
      <dgm:t>
        <a:bodyPr/>
        <a:lstStyle/>
        <a:p>
          <a:endParaRPr lang="en-US"/>
        </a:p>
      </dgm:t>
    </dgm:pt>
    <dgm:pt modelId="{799F346F-9868-4818-9FD7-FDF5ACE07ECB}" type="sibTrans" cxnId="{CCEADD16-E888-4B5A-A4B1-38F17CAFA2ED}">
      <dgm:prSet/>
      <dgm:spPr/>
      <dgm:t>
        <a:bodyPr/>
        <a:lstStyle/>
        <a:p>
          <a:endParaRPr lang="en-US"/>
        </a:p>
      </dgm:t>
    </dgm:pt>
    <dgm:pt modelId="{DD0F4533-E5CB-421A-B0D8-6053B99FC3B7}">
      <dgm:prSet/>
      <dgm:spPr/>
      <dgm:t>
        <a:bodyPr/>
        <a:lstStyle/>
        <a:p>
          <a:r>
            <a:rPr lang="en-US" dirty="0"/>
            <a:t>March 15-ESP8266 module integration</a:t>
          </a:r>
        </a:p>
      </dgm:t>
    </dgm:pt>
    <dgm:pt modelId="{882D6114-0720-4967-AB11-14BA742BD222}" type="parTrans" cxnId="{A7B49F1C-D5E6-4E6E-8361-78D5A0ED9CEF}">
      <dgm:prSet/>
      <dgm:spPr/>
      <dgm:t>
        <a:bodyPr/>
        <a:lstStyle/>
        <a:p>
          <a:endParaRPr lang="en-US"/>
        </a:p>
      </dgm:t>
    </dgm:pt>
    <dgm:pt modelId="{2C90D048-AABD-43C0-85AE-86A57041E839}" type="sibTrans" cxnId="{A7B49F1C-D5E6-4E6E-8361-78D5A0ED9CEF}">
      <dgm:prSet/>
      <dgm:spPr/>
      <dgm:t>
        <a:bodyPr/>
        <a:lstStyle/>
        <a:p>
          <a:endParaRPr lang="en-US"/>
        </a:p>
      </dgm:t>
    </dgm:pt>
    <dgm:pt modelId="{DF7D9F0D-99E6-4FD9-860F-F4BF470FD767}">
      <dgm:prSet/>
      <dgm:spPr/>
      <dgm:t>
        <a:bodyPr/>
        <a:lstStyle/>
        <a:p>
          <a:r>
            <a:rPr lang="en-US"/>
            <a:t>March 22-Backend development &amp; Frontend Development</a:t>
          </a:r>
        </a:p>
      </dgm:t>
    </dgm:pt>
    <dgm:pt modelId="{749D55BE-A2CF-4130-872B-A221F98CD43B}" type="parTrans" cxnId="{32BABC5A-7E41-4105-ADB2-58878074EDFC}">
      <dgm:prSet/>
      <dgm:spPr/>
      <dgm:t>
        <a:bodyPr/>
        <a:lstStyle/>
        <a:p>
          <a:endParaRPr lang="en-US"/>
        </a:p>
      </dgm:t>
    </dgm:pt>
    <dgm:pt modelId="{3E22079F-B710-40CC-AE46-AE07C8A90F52}" type="sibTrans" cxnId="{32BABC5A-7E41-4105-ADB2-58878074EDFC}">
      <dgm:prSet/>
      <dgm:spPr/>
      <dgm:t>
        <a:bodyPr/>
        <a:lstStyle/>
        <a:p>
          <a:endParaRPr lang="en-US"/>
        </a:p>
      </dgm:t>
    </dgm:pt>
    <dgm:pt modelId="{BD1758FD-2978-4096-A1C9-DB40AD044CCF}">
      <dgm:prSet/>
      <dgm:spPr/>
      <dgm:t>
        <a:bodyPr/>
        <a:lstStyle/>
        <a:p>
          <a:r>
            <a:rPr lang="en-US"/>
            <a:t>March end-Assembly of parts of product</a:t>
          </a:r>
        </a:p>
      </dgm:t>
    </dgm:pt>
    <dgm:pt modelId="{61483BAB-0AEA-43E4-9AF9-E05B960A5E97}" type="parTrans" cxnId="{326253DF-A0DE-4AAD-94C2-60B5FFD38557}">
      <dgm:prSet/>
      <dgm:spPr/>
      <dgm:t>
        <a:bodyPr/>
        <a:lstStyle/>
        <a:p>
          <a:endParaRPr lang="en-US"/>
        </a:p>
      </dgm:t>
    </dgm:pt>
    <dgm:pt modelId="{ADCFE449-7C9F-4472-840F-4A9B75F1FCA7}" type="sibTrans" cxnId="{326253DF-A0DE-4AAD-94C2-60B5FFD38557}">
      <dgm:prSet/>
      <dgm:spPr/>
      <dgm:t>
        <a:bodyPr/>
        <a:lstStyle/>
        <a:p>
          <a:endParaRPr lang="en-US"/>
        </a:p>
      </dgm:t>
    </dgm:pt>
    <dgm:pt modelId="{CE9C30A0-B601-4800-9B51-F94433142A63}">
      <dgm:prSet/>
      <dgm:spPr/>
      <dgm:t>
        <a:bodyPr/>
        <a:lstStyle/>
        <a:p>
          <a:r>
            <a:rPr lang="en-US"/>
            <a:t>April Week 2-Integration of backend with frontend,</a:t>
          </a:r>
        </a:p>
      </dgm:t>
    </dgm:pt>
    <dgm:pt modelId="{8DEA43AA-A240-4200-9EDB-A20163CDB40B}" type="parTrans" cxnId="{ED61E6C1-A267-441D-A550-F2D3700F4FD7}">
      <dgm:prSet/>
      <dgm:spPr/>
      <dgm:t>
        <a:bodyPr/>
        <a:lstStyle/>
        <a:p>
          <a:endParaRPr lang="en-US"/>
        </a:p>
      </dgm:t>
    </dgm:pt>
    <dgm:pt modelId="{BBC60DCE-675D-420B-8A20-42E44F59D80E}" type="sibTrans" cxnId="{ED61E6C1-A267-441D-A550-F2D3700F4FD7}">
      <dgm:prSet/>
      <dgm:spPr/>
      <dgm:t>
        <a:bodyPr/>
        <a:lstStyle/>
        <a:p>
          <a:endParaRPr lang="en-US"/>
        </a:p>
      </dgm:t>
    </dgm:pt>
    <dgm:pt modelId="{2CF83263-E5C6-48E9-92A7-A71523A11871}">
      <dgm:prSet/>
      <dgm:spPr/>
      <dgm:t>
        <a:bodyPr/>
        <a:lstStyle/>
        <a:p>
          <a:r>
            <a:rPr lang="en-US"/>
            <a:t>April Week 3-Final testing</a:t>
          </a:r>
        </a:p>
      </dgm:t>
    </dgm:pt>
    <dgm:pt modelId="{81E04FF8-73C5-40D3-9AAA-EB7B2473E0F4}" type="parTrans" cxnId="{3B4E9B91-3B7C-4A65-AEFD-A46EBA938EE3}">
      <dgm:prSet/>
      <dgm:spPr/>
      <dgm:t>
        <a:bodyPr/>
        <a:lstStyle/>
        <a:p>
          <a:endParaRPr lang="en-US"/>
        </a:p>
      </dgm:t>
    </dgm:pt>
    <dgm:pt modelId="{D42D5EFD-053B-4C18-8886-27D1F068141D}" type="sibTrans" cxnId="{3B4E9B91-3B7C-4A65-AEFD-A46EBA938EE3}">
      <dgm:prSet/>
      <dgm:spPr/>
      <dgm:t>
        <a:bodyPr/>
        <a:lstStyle/>
        <a:p>
          <a:endParaRPr lang="en-US"/>
        </a:p>
      </dgm:t>
    </dgm:pt>
    <dgm:pt modelId="{0C55601F-579D-4F01-BC31-F0987C7FEF34}">
      <dgm:prSet/>
      <dgm:spPr/>
      <dgm:t>
        <a:bodyPr/>
        <a:lstStyle/>
        <a:p>
          <a:r>
            <a:rPr lang="en-US"/>
            <a:t>April end-Project complete</a:t>
          </a:r>
        </a:p>
      </dgm:t>
    </dgm:pt>
    <dgm:pt modelId="{21854C46-BA10-4A92-A744-27FB99F27918}" type="parTrans" cxnId="{13A81827-7824-4E12-BA66-7EE8FAD01C42}">
      <dgm:prSet/>
      <dgm:spPr/>
      <dgm:t>
        <a:bodyPr/>
        <a:lstStyle/>
        <a:p>
          <a:endParaRPr lang="en-US"/>
        </a:p>
      </dgm:t>
    </dgm:pt>
    <dgm:pt modelId="{E3950509-E7E3-4ED8-94D6-1C8F39A0E170}" type="sibTrans" cxnId="{13A81827-7824-4E12-BA66-7EE8FAD01C42}">
      <dgm:prSet/>
      <dgm:spPr/>
      <dgm:t>
        <a:bodyPr/>
        <a:lstStyle/>
        <a:p>
          <a:endParaRPr lang="en-US"/>
        </a:p>
      </dgm:t>
    </dgm:pt>
    <dgm:pt modelId="{E1D9FA11-FE23-40A7-B320-D7C4E1007F60}" type="pres">
      <dgm:prSet presAssocID="{BD042F23-0884-4071-B10C-B7C3335DACD3}" presName="linear" presStyleCnt="0">
        <dgm:presLayoutVars>
          <dgm:animLvl val="lvl"/>
          <dgm:resizeHandles val="exact"/>
        </dgm:presLayoutVars>
      </dgm:prSet>
      <dgm:spPr/>
    </dgm:pt>
    <dgm:pt modelId="{518D0488-5769-4C0F-8F04-9960728D6949}" type="pres">
      <dgm:prSet presAssocID="{84B7CBAC-06A0-497D-BA7C-5E3790D788AB}" presName="parentText" presStyleLbl="node1" presStyleIdx="0" presStyleCnt="10">
        <dgm:presLayoutVars>
          <dgm:chMax val="0"/>
          <dgm:bulletEnabled val="1"/>
        </dgm:presLayoutVars>
      </dgm:prSet>
      <dgm:spPr/>
    </dgm:pt>
    <dgm:pt modelId="{E53670C2-1B26-4DC2-A0FB-1DEFA61EF8B3}" type="pres">
      <dgm:prSet presAssocID="{66EB8336-16C5-43BB-9415-37EA825FD372}" presName="spacer" presStyleCnt="0"/>
      <dgm:spPr/>
    </dgm:pt>
    <dgm:pt modelId="{FF1BA2CE-4BB9-4E26-8EBD-CF6B929B7DCC}" type="pres">
      <dgm:prSet presAssocID="{B78FCBA2-4E84-447B-87A4-963D1ECCA627}" presName="parentText" presStyleLbl="node1" presStyleIdx="1" presStyleCnt="10">
        <dgm:presLayoutVars>
          <dgm:chMax val="0"/>
          <dgm:bulletEnabled val="1"/>
        </dgm:presLayoutVars>
      </dgm:prSet>
      <dgm:spPr/>
    </dgm:pt>
    <dgm:pt modelId="{85A46740-6D94-4F8B-862E-8B478BBDEFCA}" type="pres">
      <dgm:prSet presAssocID="{192644D5-B5C3-405C-8352-B4B77B75E4F8}" presName="spacer" presStyleCnt="0"/>
      <dgm:spPr/>
    </dgm:pt>
    <dgm:pt modelId="{D328EABA-2BA8-4174-80C4-8EB5AA79916A}" type="pres">
      <dgm:prSet presAssocID="{BDAC9114-3C80-4F0B-8B9D-FC121E147409}" presName="parentText" presStyleLbl="node1" presStyleIdx="2" presStyleCnt="10">
        <dgm:presLayoutVars>
          <dgm:chMax val="0"/>
          <dgm:bulletEnabled val="1"/>
        </dgm:presLayoutVars>
      </dgm:prSet>
      <dgm:spPr/>
    </dgm:pt>
    <dgm:pt modelId="{4BAA43A1-5650-4407-A4E6-CD9DA5E4E8E3}" type="pres">
      <dgm:prSet presAssocID="{B2F3830B-5B9C-415F-B036-CDC9BFD8886A}" presName="spacer" presStyleCnt="0"/>
      <dgm:spPr/>
    </dgm:pt>
    <dgm:pt modelId="{9A3102D4-5DE0-4DF7-86AB-D71AF2239D6A}" type="pres">
      <dgm:prSet presAssocID="{8477E0A0-F1E0-47CD-96C4-6D0B9BCA5846}" presName="parentText" presStyleLbl="node1" presStyleIdx="3" presStyleCnt="10">
        <dgm:presLayoutVars>
          <dgm:chMax val="0"/>
          <dgm:bulletEnabled val="1"/>
        </dgm:presLayoutVars>
      </dgm:prSet>
      <dgm:spPr/>
    </dgm:pt>
    <dgm:pt modelId="{BC643A4D-05C4-47AC-AF53-83F303A0A7CE}" type="pres">
      <dgm:prSet presAssocID="{799F346F-9868-4818-9FD7-FDF5ACE07ECB}" presName="spacer" presStyleCnt="0"/>
      <dgm:spPr/>
    </dgm:pt>
    <dgm:pt modelId="{D5A678F8-F7A1-46F8-BC58-43F8441D4C0D}" type="pres">
      <dgm:prSet presAssocID="{DD0F4533-E5CB-421A-B0D8-6053B99FC3B7}" presName="parentText" presStyleLbl="node1" presStyleIdx="4" presStyleCnt="10">
        <dgm:presLayoutVars>
          <dgm:chMax val="0"/>
          <dgm:bulletEnabled val="1"/>
        </dgm:presLayoutVars>
      </dgm:prSet>
      <dgm:spPr/>
    </dgm:pt>
    <dgm:pt modelId="{4A1558CF-5DB4-41AC-A008-B620609AB0E7}" type="pres">
      <dgm:prSet presAssocID="{2C90D048-AABD-43C0-85AE-86A57041E839}" presName="spacer" presStyleCnt="0"/>
      <dgm:spPr/>
    </dgm:pt>
    <dgm:pt modelId="{9E9CD2FA-62A8-4909-8B23-702BAB3ED587}" type="pres">
      <dgm:prSet presAssocID="{DF7D9F0D-99E6-4FD9-860F-F4BF470FD767}" presName="parentText" presStyleLbl="node1" presStyleIdx="5" presStyleCnt="10">
        <dgm:presLayoutVars>
          <dgm:chMax val="0"/>
          <dgm:bulletEnabled val="1"/>
        </dgm:presLayoutVars>
      </dgm:prSet>
      <dgm:spPr/>
    </dgm:pt>
    <dgm:pt modelId="{56F4417B-2706-4C07-AEB6-67B007A35E80}" type="pres">
      <dgm:prSet presAssocID="{3E22079F-B710-40CC-AE46-AE07C8A90F52}" presName="spacer" presStyleCnt="0"/>
      <dgm:spPr/>
    </dgm:pt>
    <dgm:pt modelId="{061857B1-8433-43D7-84B3-F037F83A99B0}" type="pres">
      <dgm:prSet presAssocID="{BD1758FD-2978-4096-A1C9-DB40AD044CCF}" presName="parentText" presStyleLbl="node1" presStyleIdx="6" presStyleCnt="10">
        <dgm:presLayoutVars>
          <dgm:chMax val="0"/>
          <dgm:bulletEnabled val="1"/>
        </dgm:presLayoutVars>
      </dgm:prSet>
      <dgm:spPr/>
    </dgm:pt>
    <dgm:pt modelId="{01EA7874-BD4A-4105-B2D4-9AD4FE24ABE5}" type="pres">
      <dgm:prSet presAssocID="{ADCFE449-7C9F-4472-840F-4A9B75F1FCA7}" presName="spacer" presStyleCnt="0"/>
      <dgm:spPr/>
    </dgm:pt>
    <dgm:pt modelId="{902839EA-CC35-4D20-A051-10F75BC81E29}" type="pres">
      <dgm:prSet presAssocID="{CE9C30A0-B601-4800-9B51-F94433142A63}" presName="parentText" presStyleLbl="node1" presStyleIdx="7" presStyleCnt="10">
        <dgm:presLayoutVars>
          <dgm:chMax val="0"/>
          <dgm:bulletEnabled val="1"/>
        </dgm:presLayoutVars>
      </dgm:prSet>
      <dgm:spPr/>
    </dgm:pt>
    <dgm:pt modelId="{10FF83A2-D14B-4D1E-AE9E-C463F29C97C5}" type="pres">
      <dgm:prSet presAssocID="{BBC60DCE-675D-420B-8A20-42E44F59D80E}" presName="spacer" presStyleCnt="0"/>
      <dgm:spPr/>
    </dgm:pt>
    <dgm:pt modelId="{CDC15C7C-2704-4882-B4D5-3C40FBA35EDD}" type="pres">
      <dgm:prSet presAssocID="{2CF83263-E5C6-48E9-92A7-A71523A11871}" presName="parentText" presStyleLbl="node1" presStyleIdx="8" presStyleCnt="10">
        <dgm:presLayoutVars>
          <dgm:chMax val="0"/>
          <dgm:bulletEnabled val="1"/>
        </dgm:presLayoutVars>
      </dgm:prSet>
      <dgm:spPr/>
    </dgm:pt>
    <dgm:pt modelId="{F6F182BE-8B24-42B2-A2DD-4CE744FA0745}" type="pres">
      <dgm:prSet presAssocID="{D42D5EFD-053B-4C18-8886-27D1F068141D}" presName="spacer" presStyleCnt="0"/>
      <dgm:spPr/>
    </dgm:pt>
    <dgm:pt modelId="{4CA13D91-2CE9-4DC9-B66E-E68AFC88BCA4}" type="pres">
      <dgm:prSet presAssocID="{0C55601F-579D-4F01-BC31-F0987C7FEF34}" presName="parentText" presStyleLbl="node1" presStyleIdx="9" presStyleCnt="10">
        <dgm:presLayoutVars>
          <dgm:chMax val="0"/>
          <dgm:bulletEnabled val="1"/>
        </dgm:presLayoutVars>
      </dgm:prSet>
      <dgm:spPr/>
    </dgm:pt>
  </dgm:ptLst>
  <dgm:cxnLst>
    <dgm:cxn modelId="{8DB32C08-8606-49FD-B1FC-F56E8BF84ACB}" type="presOf" srcId="{DF7D9F0D-99E6-4FD9-860F-F4BF470FD767}" destId="{9E9CD2FA-62A8-4909-8B23-702BAB3ED587}" srcOrd="0" destOrd="0" presId="urn:microsoft.com/office/officeart/2005/8/layout/vList2"/>
    <dgm:cxn modelId="{773C320C-C420-418B-B8BF-4398CDF26F86}" type="presOf" srcId="{BD1758FD-2978-4096-A1C9-DB40AD044CCF}" destId="{061857B1-8433-43D7-84B3-F037F83A99B0}" srcOrd="0" destOrd="0" presId="urn:microsoft.com/office/officeart/2005/8/layout/vList2"/>
    <dgm:cxn modelId="{CCEADD16-E888-4B5A-A4B1-38F17CAFA2ED}" srcId="{BD042F23-0884-4071-B10C-B7C3335DACD3}" destId="{8477E0A0-F1E0-47CD-96C4-6D0B9BCA5846}" srcOrd="3" destOrd="0" parTransId="{5261F31F-495F-4BDE-BC8D-303E2907EC19}" sibTransId="{799F346F-9868-4818-9FD7-FDF5ACE07ECB}"/>
    <dgm:cxn modelId="{A7B49F1C-D5E6-4E6E-8361-78D5A0ED9CEF}" srcId="{BD042F23-0884-4071-B10C-B7C3335DACD3}" destId="{DD0F4533-E5CB-421A-B0D8-6053B99FC3B7}" srcOrd="4" destOrd="0" parTransId="{882D6114-0720-4967-AB11-14BA742BD222}" sibTransId="{2C90D048-AABD-43C0-85AE-86A57041E839}"/>
    <dgm:cxn modelId="{13A81827-7824-4E12-BA66-7EE8FAD01C42}" srcId="{BD042F23-0884-4071-B10C-B7C3335DACD3}" destId="{0C55601F-579D-4F01-BC31-F0987C7FEF34}" srcOrd="9" destOrd="0" parTransId="{21854C46-BA10-4A92-A744-27FB99F27918}" sibTransId="{E3950509-E7E3-4ED8-94D6-1C8F39A0E170}"/>
    <dgm:cxn modelId="{2383DD2A-33CA-40D6-AD11-301B9B2667DF}" type="presOf" srcId="{84B7CBAC-06A0-497D-BA7C-5E3790D788AB}" destId="{518D0488-5769-4C0F-8F04-9960728D6949}" srcOrd="0" destOrd="0" presId="urn:microsoft.com/office/officeart/2005/8/layout/vList2"/>
    <dgm:cxn modelId="{E31C395E-1FB0-4090-B301-1F08ED473D4F}" srcId="{BD042F23-0884-4071-B10C-B7C3335DACD3}" destId="{84B7CBAC-06A0-497D-BA7C-5E3790D788AB}" srcOrd="0" destOrd="0" parTransId="{DB3D1693-15B2-42E9-9342-1BA7C904E0AA}" sibTransId="{66EB8336-16C5-43BB-9415-37EA825FD372}"/>
    <dgm:cxn modelId="{DD34DC47-C15F-4C8E-8871-D354535835AC}" type="presOf" srcId="{2CF83263-E5C6-48E9-92A7-A71523A11871}" destId="{CDC15C7C-2704-4882-B4D5-3C40FBA35EDD}" srcOrd="0" destOrd="0" presId="urn:microsoft.com/office/officeart/2005/8/layout/vList2"/>
    <dgm:cxn modelId="{F6331E73-E81D-47BE-B098-280BC2EC5695}" type="presOf" srcId="{BDAC9114-3C80-4F0B-8B9D-FC121E147409}" destId="{D328EABA-2BA8-4174-80C4-8EB5AA79916A}" srcOrd="0" destOrd="0" presId="urn:microsoft.com/office/officeart/2005/8/layout/vList2"/>
    <dgm:cxn modelId="{32BABC5A-7E41-4105-ADB2-58878074EDFC}" srcId="{BD042F23-0884-4071-B10C-B7C3335DACD3}" destId="{DF7D9F0D-99E6-4FD9-860F-F4BF470FD767}" srcOrd="5" destOrd="0" parTransId="{749D55BE-A2CF-4130-872B-A221F98CD43B}" sibTransId="{3E22079F-B710-40CC-AE46-AE07C8A90F52}"/>
    <dgm:cxn modelId="{3B4E9B91-3B7C-4A65-AEFD-A46EBA938EE3}" srcId="{BD042F23-0884-4071-B10C-B7C3335DACD3}" destId="{2CF83263-E5C6-48E9-92A7-A71523A11871}" srcOrd="8" destOrd="0" parTransId="{81E04FF8-73C5-40D3-9AAA-EB7B2473E0F4}" sibTransId="{D42D5EFD-053B-4C18-8886-27D1F068141D}"/>
    <dgm:cxn modelId="{69EECF98-2BCC-481A-AE89-32979464796A}" type="presOf" srcId="{CE9C30A0-B601-4800-9B51-F94433142A63}" destId="{902839EA-CC35-4D20-A051-10F75BC81E29}" srcOrd="0" destOrd="0" presId="urn:microsoft.com/office/officeart/2005/8/layout/vList2"/>
    <dgm:cxn modelId="{6C13EDA9-6A61-4FF2-86F8-B3770D05678B}" type="presOf" srcId="{BD042F23-0884-4071-B10C-B7C3335DACD3}" destId="{E1D9FA11-FE23-40A7-B320-D7C4E1007F60}" srcOrd="0" destOrd="0" presId="urn:microsoft.com/office/officeart/2005/8/layout/vList2"/>
    <dgm:cxn modelId="{3A0FF4B2-27C3-49BA-8AA2-1EB347BA1FB6}" type="presOf" srcId="{B78FCBA2-4E84-447B-87A4-963D1ECCA627}" destId="{FF1BA2CE-4BB9-4E26-8EBD-CF6B929B7DCC}" srcOrd="0" destOrd="0" presId="urn:microsoft.com/office/officeart/2005/8/layout/vList2"/>
    <dgm:cxn modelId="{6BA4C0B4-8140-42ED-BC5C-0ADD61F8FCF4}" srcId="{BD042F23-0884-4071-B10C-B7C3335DACD3}" destId="{B78FCBA2-4E84-447B-87A4-963D1ECCA627}" srcOrd="1" destOrd="0" parTransId="{F6EFBB44-9219-4B86-B24D-D6868F3398D7}" sibTransId="{192644D5-B5C3-405C-8352-B4B77B75E4F8}"/>
    <dgm:cxn modelId="{ED61E6C1-A267-441D-A550-F2D3700F4FD7}" srcId="{BD042F23-0884-4071-B10C-B7C3335DACD3}" destId="{CE9C30A0-B601-4800-9B51-F94433142A63}" srcOrd="7" destOrd="0" parTransId="{8DEA43AA-A240-4200-9EDB-A20163CDB40B}" sibTransId="{BBC60DCE-675D-420B-8A20-42E44F59D80E}"/>
    <dgm:cxn modelId="{3FDF5CCB-D3B1-44F1-8D92-352253ACBE42}" type="presOf" srcId="{0C55601F-579D-4F01-BC31-F0987C7FEF34}" destId="{4CA13D91-2CE9-4DC9-B66E-E68AFC88BCA4}" srcOrd="0" destOrd="0" presId="urn:microsoft.com/office/officeart/2005/8/layout/vList2"/>
    <dgm:cxn modelId="{AC9B9ACF-8FA6-4BCC-95D5-17B357FC2ACC}" type="presOf" srcId="{DD0F4533-E5CB-421A-B0D8-6053B99FC3B7}" destId="{D5A678F8-F7A1-46F8-BC58-43F8441D4C0D}" srcOrd="0" destOrd="0" presId="urn:microsoft.com/office/officeart/2005/8/layout/vList2"/>
    <dgm:cxn modelId="{326253DF-A0DE-4AAD-94C2-60B5FFD38557}" srcId="{BD042F23-0884-4071-B10C-B7C3335DACD3}" destId="{BD1758FD-2978-4096-A1C9-DB40AD044CCF}" srcOrd="6" destOrd="0" parTransId="{61483BAB-0AEA-43E4-9AF9-E05B960A5E97}" sibTransId="{ADCFE449-7C9F-4472-840F-4A9B75F1FCA7}"/>
    <dgm:cxn modelId="{A98CC9FA-133D-484E-B6BE-87B08066B31B}" type="presOf" srcId="{8477E0A0-F1E0-47CD-96C4-6D0B9BCA5846}" destId="{9A3102D4-5DE0-4DF7-86AB-D71AF2239D6A}" srcOrd="0" destOrd="0" presId="urn:microsoft.com/office/officeart/2005/8/layout/vList2"/>
    <dgm:cxn modelId="{FA6BB6FF-0773-4E57-A190-5A1ED9A08580}" srcId="{BD042F23-0884-4071-B10C-B7C3335DACD3}" destId="{BDAC9114-3C80-4F0B-8B9D-FC121E147409}" srcOrd="2" destOrd="0" parTransId="{E067ABD1-49D9-4A6D-B5E1-5FE8EFB83999}" sibTransId="{B2F3830B-5B9C-415F-B036-CDC9BFD8886A}"/>
    <dgm:cxn modelId="{78FF7016-C4F6-470A-AAA7-B65E680296D0}" type="presParOf" srcId="{E1D9FA11-FE23-40A7-B320-D7C4E1007F60}" destId="{518D0488-5769-4C0F-8F04-9960728D6949}" srcOrd="0" destOrd="0" presId="urn:microsoft.com/office/officeart/2005/8/layout/vList2"/>
    <dgm:cxn modelId="{2558D0AE-5911-4B11-AB13-7E835DCD80B1}" type="presParOf" srcId="{E1D9FA11-FE23-40A7-B320-D7C4E1007F60}" destId="{E53670C2-1B26-4DC2-A0FB-1DEFA61EF8B3}" srcOrd="1" destOrd="0" presId="urn:microsoft.com/office/officeart/2005/8/layout/vList2"/>
    <dgm:cxn modelId="{FEE43045-B0D2-4DB6-B89C-F7F8E7294693}" type="presParOf" srcId="{E1D9FA11-FE23-40A7-B320-D7C4E1007F60}" destId="{FF1BA2CE-4BB9-4E26-8EBD-CF6B929B7DCC}" srcOrd="2" destOrd="0" presId="urn:microsoft.com/office/officeart/2005/8/layout/vList2"/>
    <dgm:cxn modelId="{FFFB5D7E-A6AA-469B-AEC7-3B5321A47308}" type="presParOf" srcId="{E1D9FA11-FE23-40A7-B320-D7C4E1007F60}" destId="{85A46740-6D94-4F8B-862E-8B478BBDEFCA}" srcOrd="3" destOrd="0" presId="urn:microsoft.com/office/officeart/2005/8/layout/vList2"/>
    <dgm:cxn modelId="{9BCE3A1C-C3DD-4E92-8164-B3695FB8EB01}" type="presParOf" srcId="{E1D9FA11-FE23-40A7-B320-D7C4E1007F60}" destId="{D328EABA-2BA8-4174-80C4-8EB5AA79916A}" srcOrd="4" destOrd="0" presId="urn:microsoft.com/office/officeart/2005/8/layout/vList2"/>
    <dgm:cxn modelId="{D7F914B4-5612-40A6-96D8-988E16965AEA}" type="presParOf" srcId="{E1D9FA11-FE23-40A7-B320-D7C4E1007F60}" destId="{4BAA43A1-5650-4407-A4E6-CD9DA5E4E8E3}" srcOrd="5" destOrd="0" presId="urn:microsoft.com/office/officeart/2005/8/layout/vList2"/>
    <dgm:cxn modelId="{FD4EF2AA-5443-4B80-BC31-CF0DB61305FF}" type="presParOf" srcId="{E1D9FA11-FE23-40A7-B320-D7C4E1007F60}" destId="{9A3102D4-5DE0-4DF7-86AB-D71AF2239D6A}" srcOrd="6" destOrd="0" presId="urn:microsoft.com/office/officeart/2005/8/layout/vList2"/>
    <dgm:cxn modelId="{541F85CC-43DF-4D65-A7E0-233C5C337540}" type="presParOf" srcId="{E1D9FA11-FE23-40A7-B320-D7C4E1007F60}" destId="{BC643A4D-05C4-47AC-AF53-83F303A0A7CE}" srcOrd="7" destOrd="0" presId="urn:microsoft.com/office/officeart/2005/8/layout/vList2"/>
    <dgm:cxn modelId="{0F611158-C481-44F0-922A-00E9EBF1BCDD}" type="presParOf" srcId="{E1D9FA11-FE23-40A7-B320-D7C4E1007F60}" destId="{D5A678F8-F7A1-46F8-BC58-43F8441D4C0D}" srcOrd="8" destOrd="0" presId="urn:microsoft.com/office/officeart/2005/8/layout/vList2"/>
    <dgm:cxn modelId="{99615386-6275-4262-A795-75C77BF7D28B}" type="presParOf" srcId="{E1D9FA11-FE23-40A7-B320-D7C4E1007F60}" destId="{4A1558CF-5DB4-41AC-A008-B620609AB0E7}" srcOrd="9" destOrd="0" presId="urn:microsoft.com/office/officeart/2005/8/layout/vList2"/>
    <dgm:cxn modelId="{C9521006-4E63-4A39-861F-0D419B4252C2}" type="presParOf" srcId="{E1D9FA11-FE23-40A7-B320-D7C4E1007F60}" destId="{9E9CD2FA-62A8-4909-8B23-702BAB3ED587}" srcOrd="10" destOrd="0" presId="urn:microsoft.com/office/officeart/2005/8/layout/vList2"/>
    <dgm:cxn modelId="{5D00B4B1-9AAE-4CB3-9520-B291CAF5BC3E}" type="presParOf" srcId="{E1D9FA11-FE23-40A7-B320-D7C4E1007F60}" destId="{56F4417B-2706-4C07-AEB6-67B007A35E80}" srcOrd="11" destOrd="0" presId="urn:microsoft.com/office/officeart/2005/8/layout/vList2"/>
    <dgm:cxn modelId="{803D417E-2ED4-4D70-A9F0-0570A643405B}" type="presParOf" srcId="{E1D9FA11-FE23-40A7-B320-D7C4E1007F60}" destId="{061857B1-8433-43D7-84B3-F037F83A99B0}" srcOrd="12" destOrd="0" presId="urn:microsoft.com/office/officeart/2005/8/layout/vList2"/>
    <dgm:cxn modelId="{778408A2-0317-42DD-B63E-698647FF4DD5}" type="presParOf" srcId="{E1D9FA11-FE23-40A7-B320-D7C4E1007F60}" destId="{01EA7874-BD4A-4105-B2D4-9AD4FE24ABE5}" srcOrd="13" destOrd="0" presId="urn:microsoft.com/office/officeart/2005/8/layout/vList2"/>
    <dgm:cxn modelId="{9E092D60-6777-4261-AC29-AB427E2B5A76}" type="presParOf" srcId="{E1D9FA11-FE23-40A7-B320-D7C4E1007F60}" destId="{902839EA-CC35-4D20-A051-10F75BC81E29}" srcOrd="14" destOrd="0" presId="urn:microsoft.com/office/officeart/2005/8/layout/vList2"/>
    <dgm:cxn modelId="{FEF811AD-4743-4D1C-982E-A226EDFD208E}" type="presParOf" srcId="{E1D9FA11-FE23-40A7-B320-D7C4E1007F60}" destId="{10FF83A2-D14B-4D1E-AE9E-C463F29C97C5}" srcOrd="15" destOrd="0" presId="urn:microsoft.com/office/officeart/2005/8/layout/vList2"/>
    <dgm:cxn modelId="{A951E73D-A4DB-48D5-B6CB-D39BE7040F5E}" type="presParOf" srcId="{E1D9FA11-FE23-40A7-B320-D7C4E1007F60}" destId="{CDC15C7C-2704-4882-B4D5-3C40FBA35EDD}" srcOrd="16" destOrd="0" presId="urn:microsoft.com/office/officeart/2005/8/layout/vList2"/>
    <dgm:cxn modelId="{8E5F4FA4-CDBE-41A1-B299-23BAB72530CA}" type="presParOf" srcId="{E1D9FA11-FE23-40A7-B320-D7C4E1007F60}" destId="{F6F182BE-8B24-42B2-A2DD-4CE744FA0745}" srcOrd="17" destOrd="0" presId="urn:microsoft.com/office/officeart/2005/8/layout/vList2"/>
    <dgm:cxn modelId="{384433EC-517E-4C8A-B4E7-53D6CE4D24D8}" type="presParOf" srcId="{E1D9FA11-FE23-40A7-B320-D7C4E1007F60}" destId="{4CA13D91-2CE9-4DC9-B66E-E68AFC88BCA4}" srcOrd="18" destOrd="0" presId="urn:microsoft.com/office/officeart/2005/8/layout/vList2"/>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8D0488-5769-4C0F-8F04-9960728D6949}">
      <dsp:nvSpPr>
        <dsp:cNvPr id="0" name=""/>
        <dsp:cNvSpPr/>
      </dsp:nvSpPr>
      <dsp:spPr>
        <a:xfrm>
          <a:off x="0" y="125981"/>
          <a:ext cx="7458074" cy="47970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t>Feb 14-Research on Automation of irrigation(via switch)</a:t>
          </a:r>
        </a:p>
      </dsp:txBody>
      <dsp:txXfrm>
        <a:off x="23417" y="149398"/>
        <a:ext cx="7411240" cy="432866"/>
      </dsp:txXfrm>
    </dsp:sp>
    <dsp:sp modelId="{FF1BA2CE-4BB9-4E26-8EBD-CF6B929B7DCC}">
      <dsp:nvSpPr>
        <dsp:cNvPr id="0" name=""/>
        <dsp:cNvSpPr/>
      </dsp:nvSpPr>
      <dsp:spPr>
        <a:xfrm>
          <a:off x="0" y="663281"/>
          <a:ext cx="7458074" cy="479700"/>
        </a:xfrm>
        <a:prstGeom prst="roundRect">
          <a:avLst/>
        </a:prstGeom>
        <a:solidFill>
          <a:schemeClr val="accent2">
            <a:hueOff val="-167753"/>
            <a:satOff val="-705"/>
            <a:lumOff val="34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t>Feb 22-Component procurement(all by Feb 22)</a:t>
          </a:r>
        </a:p>
      </dsp:txBody>
      <dsp:txXfrm>
        <a:off x="23417" y="686698"/>
        <a:ext cx="7411240" cy="432866"/>
      </dsp:txXfrm>
    </dsp:sp>
    <dsp:sp modelId="{D328EABA-2BA8-4174-80C4-8EB5AA79916A}">
      <dsp:nvSpPr>
        <dsp:cNvPr id="0" name=""/>
        <dsp:cNvSpPr/>
      </dsp:nvSpPr>
      <dsp:spPr>
        <a:xfrm>
          <a:off x="0" y="1200581"/>
          <a:ext cx="7458074" cy="479700"/>
        </a:xfrm>
        <a:prstGeom prst="roundRect">
          <a:avLst/>
        </a:prstGeom>
        <a:solidFill>
          <a:schemeClr val="accent2">
            <a:hueOff val="-335506"/>
            <a:satOff val="-1410"/>
            <a:lumOff val="69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Feb end-Complete simulation of sensors(virtual)</a:t>
          </a:r>
        </a:p>
      </dsp:txBody>
      <dsp:txXfrm>
        <a:off x="23417" y="1223998"/>
        <a:ext cx="7411240" cy="432866"/>
      </dsp:txXfrm>
    </dsp:sp>
    <dsp:sp modelId="{9A3102D4-5DE0-4DF7-86AB-D71AF2239D6A}">
      <dsp:nvSpPr>
        <dsp:cNvPr id="0" name=""/>
        <dsp:cNvSpPr/>
      </dsp:nvSpPr>
      <dsp:spPr>
        <a:xfrm>
          <a:off x="0" y="1737881"/>
          <a:ext cx="7458074" cy="479700"/>
        </a:xfrm>
        <a:prstGeom prst="roundRect">
          <a:avLst/>
        </a:prstGeom>
        <a:solidFill>
          <a:schemeClr val="accent2">
            <a:hueOff val="-503260"/>
            <a:satOff val="-2116"/>
            <a:lumOff val="104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Testing bought sensors(physical)</a:t>
          </a:r>
        </a:p>
      </dsp:txBody>
      <dsp:txXfrm>
        <a:off x="23417" y="1761298"/>
        <a:ext cx="7411240" cy="432866"/>
      </dsp:txXfrm>
    </dsp:sp>
    <dsp:sp modelId="{D5A678F8-F7A1-46F8-BC58-43F8441D4C0D}">
      <dsp:nvSpPr>
        <dsp:cNvPr id="0" name=""/>
        <dsp:cNvSpPr/>
      </dsp:nvSpPr>
      <dsp:spPr>
        <a:xfrm>
          <a:off x="0" y="2275181"/>
          <a:ext cx="7458074" cy="479700"/>
        </a:xfrm>
        <a:prstGeom prst="roundRect">
          <a:avLst/>
        </a:prstGeom>
        <a:solidFill>
          <a:schemeClr val="accent2">
            <a:hueOff val="-671013"/>
            <a:satOff val="-2821"/>
            <a:lumOff val="139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t>March 15-ESP8266 module integration</a:t>
          </a:r>
        </a:p>
      </dsp:txBody>
      <dsp:txXfrm>
        <a:off x="23417" y="2298598"/>
        <a:ext cx="7411240" cy="432866"/>
      </dsp:txXfrm>
    </dsp:sp>
    <dsp:sp modelId="{9E9CD2FA-62A8-4909-8B23-702BAB3ED587}">
      <dsp:nvSpPr>
        <dsp:cNvPr id="0" name=""/>
        <dsp:cNvSpPr/>
      </dsp:nvSpPr>
      <dsp:spPr>
        <a:xfrm>
          <a:off x="0" y="2812481"/>
          <a:ext cx="7458074" cy="479700"/>
        </a:xfrm>
        <a:prstGeom prst="roundRect">
          <a:avLst/>
        </a:prstGeom>
        <a:solidFill>
          <a:schemeClr val="accent2">
            <a:hueOff val="-838766"/>
            <a:satOff val="-3526"/>
            <a:lumOff val="17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March 22-Backend development &amp; Frontend Development</a:t>
          </a:r>
        </a:p>
      </dsp:txBody>
      <dsp:txXfrm>
        <a:off x="23417" y="2835898"/>
        <a:ext cx="7411240" cy="432866"/>
      </dsp:txXfrm>
    </dsp:sp>
    <dsp:sp modelId="{061857B1-8433-43D7-84B3-F037F83A99B0}">
      <dsp:nvSpPr>
        <dsp:cNvPr id="0" name=""/>
        <dsp:cNvSpPr/>
      </dsp:nvSpPr>
      <dsp:spPr>
        <a:xfrm>
          <a:off x="0" y="3349781"/>
          <a:ext cx="7458074" cy="479700"/>
        </a:xfrm>
        <a:prstGeom prst="roundRect">
          <a:avLst/>
        </a:prstGeom>
        <a:solidFill>
          <a:schemeClr val="accent2">
            <a:hueOff val="-1006520"/>
            <a:satOff val="-4231"/>
            <a:lumOff val="209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March end-Assembly of parts of product</a:t>
          </a:r>
        </a:p>
      </dsp:txBody>
      <dsp:txXfrm>
        <a:off x="23417" y="3373198"/>
        <a:ext cx="7411240" cy="432866"/>
      </dsp:txXfrm>
    </dsp:sp>
    <dsp:sp modelId="{902839EA-CC35-4D20-A051-10F75BC81E29}">
      <dsp:nvSpPr>
        <dsp:cNvPr id="0" name=""/>
        <dsp:cNvSpPr/>
      </dsp:nvSpPr>
      <dsp:spPr>
        <a:xfrm>
          <a:off x="0" y="3887081"/>
          <a:ext cx="7458074" cy="479700"/>
        </a:xfrm>
        <a:prstGeom prst="roundRect">
          <a:avLst/>
        </a:prstGeom>
        <a:solidFill>
          <a:schemeClr val="accent2">
            <a:hueOff val="-1174273"/>
            <a:satOff val="-4937"/>
            <a:lumOff val="244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April Week 2-Integration of backend with frontend,</a:t>
          </a:r>
        </a:p>
      </dsp:txBody>
      <dsp:txXfrm>
        <a:off x="23417" y="3910498"/>
        <a:ext cx="7411240" cy="432866"/>
      </dsp:txXfrm>
    </dsp:sp>
    <dsp:sp modelId="{CDC15C7C-2704-4882-B4D5-3C40FBA35EDD}">
      <dsp:nvSpPr>
        <dsp:cNvPr id="0" name=""/>
        <dsp:cNvSpPr/>
      </dsp:nvSpPr>
      <dsp:spPr>
        <a:xfrm>
          <a:off x="0" y="4424381"/>
          <a:ext cx="7458074" cy="479700"/>
        </a:xfrm>
        <a:prstGeom prst="roundRect">
          <a:avLst/>
        </a:prstGeom>
        <a:solidFill>
          <a:schemeClr val="accent2">
            <a:hueOff val="-1342026"/>
            <a:satOff val="-5642"/>
            <a:lumOff val="278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April Week 3-Final testing</a:t>
          </a:r>
        </a:p>
      </dsp:txBody>
      <dsp:txXfrm>
        <a:off x="23417" y="4447798"/>
        <a:ext cx="7411240" cy="432866"/>
      </dsp:txXfrm>
    </dsp:sp>
    <dsp:sp modelId="{4CA13D91-2CE9-4DC9-B66E-E68AFC88BCA4}">
      <dsp:nvSpPr>
        <dsp:cNvPr id="0" name=""/>
        <dsp:cNvSpPr/>
      </dsp:nvSpPr>
      <dsp:spPr>
        <a:xfrm>
          <a:off x="0" y="4961681"/>
          <a:ext cx="7458074" cy="479700"/>
        </a:xfrm>
        <a:prstGeom prst="roundRect">
          <a:avLst/>
        </a:prstGeom>
        <a:solidFill>
          <a:schemeClr val="accent2">
            <a:hueOff val="-1509779"/>
            <a:satOff val="-6347"/>
            <a:lumOff val="313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April end-Project complete</a:t>
          </a:r>
        </a:p>
      </dsp:txBody>
      <dsp:txXfrm>
        <a:off x="23417" y="4985098"/>
        <a:ext cx="7411240" cy="43286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838080" y="681120"/>
            <a:ext cx="10515240" cy="1325160"/>
          </a:xfrm>
          <a:prstGeom prst="rect">
            <a:avLst/>
          </a:prstGeom>
        </p:spPr>
        <p:txBody>
          <a:bodyPr lIns="0" rIns="0" tIns="0" bIns="0" anchor="ctr">
            <a:noAutofit/>
          </a:bodyPr>
          <a:p>
            <a:endParaRPr b="0" lang="en-US" sz="1800" spc="-1" strike="noStrike">
              <a:solidFill>
                <a:srgbClr val="000000"/>
              </a:solidFill>
              <a:latin typeface="Avenir Next LT Pro"/>
            </a:endParaRPr>
          </a:p>
        </p:txBody>
      </p:sp>
      <p:sp>
        <p:nvSpPr>
          <p:cNvPr id="28" name="PlaceHolder 2"/>
          <p:cNvSpPr>
            <a:spLocks noGrp="1"/>
          </p:cNvSpPr>
          <p:nvPr>
            <p:ph type="body"/>
          </p:nvPr>
        </p:nvSpPr>
        <p:spPr>
          <a:xfrm>
            <a:off x="838080" y="2178720"/>
            <a:ext cx="10515240" cy="1906920"/>
          </a:xfrm>
          <a:prstGeom prst="rect">
            <a:avLst/>
          </a:prstGeom>
        </p:spPr>
        <p:txBody>
          <a:bodyPr lIns="0" rIns="0" tIns="0" bIns="0">
            <a:normAutofit/>
          </a:bodyPr>
          <a:p>
            <a:endParaRPr b="0" lang="en-US" sz="2800" spc="-1" strike="noStrike">
              <a:solidFill>
                <a:srgbClr val="223c2a"/>
              </a:solidFill>
              <a:latin typeface="Avenir Next LT Pro"/>
            </a:endParaRPr>
          </a:p>
        </p:txBody>
      </p:sp>
      <p:sp>
        <p:nvSpPr>
          <p:cNvPr id="29" name="PlaceHolder 3"/>
          <p:cNvSpPr>
            <a:spLocks noGrp="1"/>
          </p:cNvSpPr>
          <p:nvPr>
            <p:ph type="body"/>
          </p:nvPr>
        </p:nvSpPr>
        <p:spPr>
          <a:xfrm>
            <a:off x="838080" y="4267080"/>
            <a:ext cx="10515240" cy="1906920"/>
          </a:xfrm>
          <a:prstGeom prst="rect">
            <a:avLst/>
          </a:prstGeom>
        </p:spPr>
        <p:txBody>
          <a:bodyPr lIns="0" rIns="0" tIns="0" bIns="0">
            <a:normAutofit/>
          </a:bodyPr>
          <a:p>
            <a:endParaRPr b="0" lang="en-US" sz="2800" spc="-1" strike="noStrike">
              <a:solidFill>
                <a:srgbClr val="223c2a"/>
              </a:solidFill>
              <a:latin typeface="Avenir Next LT Pro"/>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838080" y="681120"/>
            <a:ext cx="10515240" cy="1325160"/>
          </a:xfrm>
          <a:prstGeom prst="rect">
            <a:avLst/>
          </a:prstGeom>
        </p:spPr>
        <p:txBody>
          <a:bodyPr lIns="0" rIns="0" tIns="0" bIns="0" anchor="ctr">
            <a:noAutofit/>
          </a:bodyPr>
          <a:p>
            <a:endParaRPr b="0" lang="en-US" sz="1800" spc="-1" strike="noStrike">
              <a:solidFill>
                <a:srgbClr val="000000"/>
              </a:solidFill>
              <a:latin typeface="Avenir Next LT Pro"/>
            </a:endParaRPr>
          </a:p>
        </p:txBody>
      </p:sp>
      <p:sp>
        <p:nvSpPr>
          <p:cNvPr id="31" name="PlaceHolder 2"/>
          <p:cNvSpPr>
            <a:spLocks noGrp="1"/>
          </p:cNvSpPr>
          <p:nvPr>
            <p:ph type="body"/>
          </p:nvPr>
        </p:nvSpPr>
        <p:spPr>
          <a:xfrm>
            <a:off x="838080" y="2178720"/>
            <a:ext cx="5131080" cy="1906920"/>
          </a:xfrm>
          <a:prstGeom prst="rect">
            <a:avLst/>
          </a:prstGeom>
        </p:spPr>
        <p:txBody>
          <a:bodyPr lIns="0" rIns="0" tIns="0" bIns="0">
            <a:normAutofit/>
          </a:bodyPr>
          <a:p>
            <a:endParaRPr b="0" lang="en-US" sz="2800" spc="-1" strike="noStrike">
              <a:solidFill>
                <a:srgbClr val="223c2a"/>
              </a:solidFill>
              <a:latin typeface="Avenir Next LT Pro"/>
            </a:endParaRPr>
          </a:p>
        </p:txBody>
      </p:sp>
      <p:sp>
        <p:nvSpPr>
          <p:cNvPr id="32" name="PlaceHolder 3"/>
          <p:cNvSpPr>
            <a:spLocks noGrp="1"/>
          </p:cNvSpPr>
          <p:nvPr>
            <p:ph type="body"/>
          </p:nvPr>
        </p:nvSpPr>
        <p:spPr>
          <a:xfrm>
            <a:off x="6226200" y="2178720"/>
            <a:ext cx="5131080" cy="1906920"/>
          </a:xfrm>
          <a:prstGeom prst="rect">
            <a:avLst/>
          </a:prstGeom>
        </p:spPr>
        <p:txBody>
          <a:bodyPr lIns="0" rIns="0" tIns="0" bIns="0">
            <a:normAutofit/>
          </a:bodyPr>
          <a:p>
            <a:endParaRPr b="0" lang="en-US" sz="2800" spc="-1" strike="noStrike">
              <a:solidFill>
                <a:srgbClr val="223c2a"/>
              </a:solidFill>
              <a:latin typeface="Avenir Next LT Pro"/>
            </a:endParaRPr>
          </a:p>
        </p:txBody>
      </p:sp>
      <p:sp>
        <p:nvSpPr>
          <p:cNvPr id="33" name="PlaceHolder 4"/>
          <p:cNvSpPr>
            <a:spLocks noGrp="1"/>
          </p:cNvSpPr>
          <p:nvPr>
            <p:ph type="body"/>
          </p:nvPr>
        </p:nvSpPr>
        <p:spPr>
          <a:xfrm>
            <a:off x="838080" y="4267080"/>
            <a:ext cx="5131080" cy="1906920"/>
          </a:xfrm>
          <a:prstGeom prst="rect">
            <a:avLst/>
          </a:prstGeom>
        </p:spPr>
        <p:txBody>
          <a:bodyPr lIns="0" rIns="0" tIns="0" bIns="0">
            <a:normAutofit/>
          </a:bodyPr>
          <a:p>
            <a:endParaRPr b="0" lang="en-US" sz="2800" spc="-1" strike="noStrike">
              <a:solidFill>
                <a:srgbClr val="223c2a"/>
              </a:solidFill>
              <a:latin typeface="Avenir Next LT Pro"/>
            </a:endParaRPr>
          </a:p>
        </p:txBody>
      </p:sp>
      <p:sp>
        <p:nvSpPr>
          <p:cNvPr id="34" name="PlaceHolder 5"/>
          <p:cNvSpPr>
            <a:spLocks noGrp="1"/>
          </p:cNvSpPr>
          <p:nvPr>
            <p:ph type="body"/>
          </p:nvPr>
        </p:nvSpPr>
        <p:spPr>
          <a:xfrm>
            <a:off x="6226200" y="4267080"/>
            <a:ext cx="5131080" cy="1906920"/>
          </a:xfrm>
          <a:prstGeom prst="rect">
            <a:avLst/>
          </a:prstGeom>
        </p:spPr>
        <p:txBody>
          <a:bodyPr lIns="0" rIns="0" tIns="0" bIns="0">
            <a:normAutofit/>
          </a:bodyPr>
          <a:p>
            <a:endParaRPr b="0" lang="en-US" sz="2800" spc="-1" strike="noStrike">
              <a:solidFill>
                <a:srgbClr val="223c2a"/>
              </a:solidFill>
              <a:latin typeface="Avenir Next LT Pro"/>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838080" y="681120"/>
            <a:ext cx="10515240" cy="1325160"/>
          </a:xfrm>
          <a:prstGeom prst="rect">
            <a:avLst/>
          </a:prstGeom>
        </p:spPr>
        <p:txBody>
          <a:bodyPr lIns="0" rIns="0" tIns="0" bIns="0" anchor="ctr">
            <a:noAutofit/>
          </a:bodyPr>
          <a:p>
            <a:endParaRPr b="0" lang="en-US" sz="1800" spc="-1" strike="noStrike">
              <a:solidFill>
                <a:srgbClr val="000000"/>
              </a:solidFill>
              <a:latin typeface="Avenir Next LT Pro"/>
            </a:endParaRPr>
          </a:p>
        </p:txBody>
      </p:sp>
      <p:sp>
        <p:nvSpPr>
          <p:cNvPr id="36" name="PlaceHolder 2"/>
          <p:cNvSpPr>
            <a:spLocks noGrp="1"/>
          </p:cNvSpPr>
          <p:nvPr>
            <p:ph type="body"/>
          </p:nvPr>
        </p:nvSpPr>
        <p:spPr>
          <a:xfrm>
            <a:off x="838080" y="2178720"/>
            <a:ext cx="3385800" cy="1906920"/>
          </a:xfrm>
          <a:prstGeom prst="rect">
            <a:avLst/>
          </a:prstGeom>
        </p:spPr>
        <p:txBody>
          <a:bodyPr lIns="0" rIns="0" tIns="0" bIns="0">
            <a:normAutofit/>
          </a:bodyPr>
          <a:p>
            <a:endParaRPr b="0" lang="en-US" sz="2800" spc="-1" strike="noStrike">
              <a:solidFill>
                <a:srgbClr val="223c2a"/>
              </a:solidFill>
              <a:latin typeface="Avenir Next LT Pro"/>
            </a:endParaRPr>
          </a:p>
        </p:txBody>
      </p:sp>
      <p:sp>
        <p:nvSpPr>
          <p:cNvPr id="37" name="PlaceHolder 3"/>
          <p:cNvSpPr>
            <a:spLocks noGrp="1"/>
          </p:cNvSpPr>
          <p:nvPr>
            <p:ph type="body"/>
          </p:nvPr>
        </p:nvSpPr>
        <p:spPr>
          <a:xfrm>
            <a:off x="4393440" y="2178720"/>
            <a:ext cx="3385800" cy="1906920"/>
          </a:xfrm>
          <a:prstGeom prst="rect">
            <a:avLst/>
          </a:prstGeom>
        </p:spPr>
        <p:txBody>
          <a:bodyPr lIns="0" rIns="0" tIns="0" bIns="0">
            <a:normAutofit/>
          </a:bodyPr>
          <a:p>
            <a:endParaRPr b="0" lang="en-US" sz="2800" spc="-1" strike="noStrike">
              <a:solidFill>
                <a:srgbClr val="223c2a"/>
              </a:solidFill>
              <a:latin typeface="Avenir Next LT Pro"/>
            </a:endParaRPr>
          </a:p>
        </p:txBody>
      </p:sp>
      <p:sp>
        <p:nvSpPr>
          <p:cNvPr id="38" name="PlaceHolder 4"/>
          <p:cNvSpPr>
            <a:spLocks noGrp="1"/>
          </p:cNvSpPr>
          <p:nvPr>
            <p:ph type="body"/>
          </p:nvPr>
        </p:nvSpPr>
        <p:spPr>
          <a:xfrm>
            <a:off x="7949160" y="2178720"/>
            <a:ext cx="3385800" cy="1906920"/>
          </a:xfrm>
          <a:prstGeom prst="rect">
            <a:avLst/>
          </a:prstGeom>
        </p:spPr>
        <p:txBody>
          <a:bodyPr lIns="0" rIns="0" tIns="0" bIns="0">
            <a:normAutofit/>
          </a:bodyPr>
          <a:p>
            <a:endParaRPr b="0" lang="en-US" sz="2800" spc="-1" strike="noStrike">
              <a:solidFill>
                <a:srgbClr val="223c2a"/>
              </a:solidFill>
              <a:latin typeface="Avenir Next LT Pro"/>
            </a:endParaRPr>
          </a:p>
        </p:txBody>
      </p:sp>
      <p:sp>
        <p:nvSpPr>
          <p:cNvPr id="39" name="PlaceHolder 5"/>
          <p:cNvSpPr>
            <a:spLocks noGrp="1"/>
          </p:cNvSpPr>
          <p:nvPr>
            <p:ph type="body"/>
          </p:nvPr>
        </p:nvSpPr>
        <p:spPr>
          <a:xfrm>
            <a:off x="838080" y="4267080"/>
            <a:ext cx="3385800" cy="1906920"/>
          </a:xfrm>
          <a:prstGeom prst="rect">
            <a:avLst/>
          </a:prstGeom>
        </p:spPr>
        <p:txBody>
          <a:bodyPr lIns="0" rIns="0" tIns="0" bIns="0">
            <a:normAutofit/>
          </a:bodyPr>
          <a:p>
            <a:endParaRPr b="0" lang="en-US" sz="2800" spc="-1" strike="noStrike">
              <a:solidFill>
                <a:srgbClr val="223c2a"/>
              </a:solidFill>
              <a:latin typeface="Avenir Next LT Pro"/>
            </a:endParaRPr>
          </a:p>
        </p:txBody>
      </p:sp>
      <p:sp>
        <p:nvSpPr>
          <p:cNvPr id="40" name="PlaceHolder 6"/>
          <p:cNvSpPr>
            <a:spLocks noGrp="1"/>
          </p:cNvSpPr>
          <p:nvPr>
            <p:ph type="body"/>
          </p:nvPr>
        </p:nvSpPr>
        <p:spPr>
          <a:xfrm>
            <a:off x="4393440" y="4267080"/>
            <a:ext cx="3385800" cy="1906920"/>
          </a:xfrm>
          <a:prstGeom prst="rect">
            <a:avLst/>
          </a:prstGeom>
        </p:spPr>
        <p:txBody>
          <a:bodyPr lIns="0" rIns="0" tIns="0" bIns="0">
            <a:normAutofit/>
          </a:bodyPr>
          <a:p>
            <a:endParaRPr b="0" lang="en-US" sz="2800" spc="-1" strike="noStrike">
              <a:solidFill>
                <a:srgbClr val="223c2a"/>
              </a:solidFill>
              <a:latin typeface="Avenir Next LT Pro"/>
            </a:endParaRPr>
          </a:p>
        </p:txBody>
      </p:sp>
      <p:sp>
        <p:nvSpPr>
          <p:cNvPr id="41" name="PlaceHolder 7"/>
          <p:cNvSpPr>
            <a:spLocks noGrp="1"/>
          </p:cNvSpPr>
          <p:nvPr>
            <p:ph type="body"/>
          </p:nvPr>
        </p:nvSpPr>
        <p:spPr>
          <a:xfrm>
            <a:off x="7949160" y="4267080"/>
            <a:ext cx="3385800" cy="1906920"/>
          </a:xfrm>
          <a:prstGeom prst="rect">
            <a:avLst/>
          </a:prstGeom>
        </p:spPr>
        <p:txBody>
          <a:bodyPr lIns="0" rIns="0" tIns="0" bIns="0">
            <a:normAutofit/>
          </a:bodyPr>
          <a:p>
            <a:endParaRPr b="0" lang="en-US" sz="2800" spc="-1" strike="noStrike">
              <a:solidFill>
                <a:srgbClr val="223c2a"/>
              </a:solidFill>
              <a:latin typeface="Avenir Next LT Pro"/>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 name="PlaceHolder 1"/>
          <p:cNvSpPr>
            <a:spLocks noGrp="1"/>
          </p:cNvSpPr>
          <p:nvPr>
            <p:ph type="title"/>
          </p:nvPr>
        </p:nvSpPr>
        <p:spPr>
          <a:xfrm>
            <a:off x="838080" y="681120"/>
            <a:ext cx="10515240" cy="1325160"/>
          </a:xfrm>
          <a:prstGeom prst="rect">
            <a:avLst/>
          </a:prstGeom>
        </p:spPr>
        <p:txBody>
          <a:bodyPr lIns="0" rIns="0" tIns="0" bIns="0" anchor="ctr">
            <a:noAutofit/>
          </a:bodyPr>
          <a:p>
            <a:endParaRPr b="0" lang="en-US" sz="1800" spc="-1" strike="noStrike">
              <a:solidFill>
                <a:srgbClr val="000000"/>
              </a:solidFill>
              <a:latin typeface="Avenir Next LT Pro"/>
            </a:endParaRPr>
          </a:p>
        </p:txBody>
      </p:sp>
      <p:sp>
        <p:nvSpPr>
          <p:cNvPr id="7" name="PlaceHolder 2"/>
          <p:cNvSpPr>
            <a:spLocks noGrp="1"/>
          </p:cNvSpPr>
          <p:nvPr>
            <p:ph type="subTitle"/>
          </p:nvPr>
        </p:nvSpPr>
        <p:spPr>
          <a:xfrm>
            <a:off x="838080" y="2178720"/>
            <a:ext cx="10515240" cy="399780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838080" y="681120"/>
            <a:ext cx="10515240" cy="1325160"/>
          </a:xfrm>
          <a:prstGeom prst="rect">
            <a:avLst/>
          </a:prstGeom>
        </p:spPr>
        <p:txBody>
          <a:bodyPr lIns="0" rIns="0" tIns="0" bIns="0" anchor="ctr">
            <a:noAutofit/>
          </a:bodyPr>
          <a:p>
            <a:endParaRPr b="0" lang="en-US" sz="1800" spc="-1" strike="noStrike">
              <a:solidFill>
                <a:srgbClr val="000000"/>
              </a:solidFill>
              <a:latin typeface="Avenir Next LT Pro"/>
            </a:endParaRPr>
          </a:p>
        </p:txBody>
      </p:sp>
      <p:sp>
        <p:nvSpPr>
          <p:cNvPr id="9" name="PlaceHolder 2"/>
          <p:cNvSpPr>
            <a:spLocks noGrp="1"/>
          </p:cNvSpPr>
          <p:nvPr>
            <p:ph type="body"/>
          </p:nvPr>
        </p:nvSpPr>
        <p:spPr>
          <a:xfrm>
            <a:off x="838080" y="2178720"/>
            <a:ext cx="10515240" cy="3997800"/>
          </a:xfrm>
          <a:prstGeom prst="rect">
            <a:avLst/>
          </a:prstGeom>
        </p:spPr>
        <p:txBody>
          <a:bodyPr lIns="0" rIns="0" tIns="0" bIns="0">
            <a:normAutofit/>
          </a:bodyPr>
          <a:p>
            <a:endParaRPr b="0" lang="en-US" sz="2800" spc="-1" strike="noStrike">
              <a:solidFill>
                <a:srgbClr val="223c2a"/>
              </a:solidFill>
              <a:latin typeface="Avenir Next LT Pro"/>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838080" y="681120"/>
            <a:ext cx="10515240" cy="1325160"/>
          </a:xfrm>
          <a:prstGeom prst="rect">
            <a:avLst/>
          </a:prstGeom>
        </p:spPr>
        <p:txBody>
          <a:bodyPr lIns="0" rIns="0" tIns="0" bIns="0" anchor="ctr">
            <a:noAutofit/>
          </a:bodyPr>
          <a:p>
            <a:endParaRPr b="0" lang="en-US" sz="1800" spc="-1" strike="noStrike">
              <a:solidFill>
                <a:srgbClr val="000000"/>
              </a:solidFill>
              <a:latin typeface="Avenir Next LT Pro"/>
            </a:endParaRPr>
          </a:p>
        </p:txBody>
      </p:sp>
      <p:sp>
        <p:nvSpPr>
          <p:cNvPr id="11" name="PlaceHolder 2"/>
          <p:cNvSpPr>
            <a:spLocks noGrp="1"/>
          </p:cNvSpPr>
          <p:nvPr>
            <p:ph type="body"/>
          </p:nvPr>
        </p:nvSpPr>
        <p:spPr>
          <a:xfrm>
            <a:off x="838080" y="2178720"/>
            <a:ext cx="5131080" cy="3997800"/>
          </a:xfrm>
          <a:prstGeom prst="rect">
            <a:avLst/>
          </a:prstGeom>
        </p:spPr>
        <p:txBody>
          <a:bodyPr lIns="0" rIns="0" tIns="0" bIns="0">
            <a:normAutofit/>
          </a:bodyPr>
          <a:p>
            <a:endParaRPr b="0" lang="en-US" sz="2800" spc="-1" strike="noStrike">
              <a:solidFill>
                <a:srgbClr val="223c2a"/>
              </a:solidFill>
              <a:latin typeface="Avenir Next LT Pro"/>
            </a:endParaRPr>
          </a:p>
        </p:txBody>
      </p:sp>
      <p:sp>
        <p:nvSpPr>
          <p:cNvPr id="12" name="PlaceHolder 3"/>
          <p:cNvSpPr>
            <a:spLocks noGrp="1"/>
          </p:cNvSpPr>
          <p:nvPr>
            <p:ph type="body"/>
          </p:nvPr>
        </p:nvSpPr>
        <p:spPr>
          <a:xfrm>
            <a:off x="6226200" y="2178720"/>
            <a:ext cx="5131080" cy="3997800"/>
          </a:xfrm>
          <a:prstGeom prst="rect">
            <a:avLst/>
          </a:prstGeom>
        </p:spPr>
        <p:txBody>
          <a:bodyPr lIns="0" rIns="0" tIns="0" bIns="0">
            <a:normAutofit/>
          </a:bodyPr>
          <a:p>
            <a:endParaRPr b="0" lang="en-US" sz="2800" spc="-1" strike="noStrike">
              <a:solidFill>
                <a:srgbClr val="223c2a"/>
              </a:solidFill>
              <a:latin typeface="Avenir Next LT Pro"/>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 name="PlaceHolder 1"/>
          <p:cNvSpPr>
            <a:spLocks noGrp="1"/>
          </p:cNvSpPr>
          <p:nvPr>
            <p:ph type="title"/>
          </p:nvPr>
        </p:nvSpPr>
        <p:spPr>
          <a:xfrm>
            <a:off x="838080" y="681120"/>
            <a:ext cx="10515240" cy="1325160"/>
          </a:xfrm>
          <a:prstGeom prst="rect">
            <a:avLst/>
          </a:prstGeom>
        </p:spPr>
        <p:txBody>
          <a:bodyPr lIns="0" rIns="0" tIns="0" bIns="0" anchor="ctr">
            <a:noAutofit/>
          </a:bodyPr>
          <a:p>
            <a:endParaRPr b="0" lang="en-US" sz="1800" spc="-1" strike="noStrike">
              <a:solidFill>
                <a:srgbClr val="000000"/>
              </a:solidFill>
              <a:latin typeface="Avenir Next LT Pro"/>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 name="PlaceHolder 1"/>
          <p:cNvSpPr>
            <a:spLocks noGrp="1"/>
          </p:cNvSpPr>
          <p:nvPr>
            <p:ph type="subTitle"/>
          </p:nvPr>
        </p:nvSpPr>
        <p:spPr>
          <a:xfrm>
            <a:off x="838080" y="681120"/>
            <a:ext cx="10515240" cy="61441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838080" y="681120"/>
            <a:ext cx="10515240" cy="1325160"/>
          </a:xfrm>
          <a:prstGeom prst="rect">
            <a:avLst/>
          </a:prstGeom>
        </p:spPr>
        <p:txBody>
          <a:bodyPr lIns="0" rIns="0" tIns="0" bIns="0" anchor="ctr">
            <a:noAutofit/>
          </a:bodyPr>
          <a:p>
            <a:endParaRPr b="0" lang="en-US" sz="1800" spc="-1" strike="noStrike">
              <a:solidFill>
                <a:srgbClr val="000000"/>
              </a:solidFill>
              <a:latin typeface="Avenir Next LT Pro"/>
            </a:endParaRPr>
          </a:p>
        </p:txBody>
      </p:sp>
      <p:sp>
        <p:nvSpPr>
          <p:cNvPr id="16" name="PlaceHolder 2"/>
          <p:cNvSpPr>
            <a:spLocks noGrp="1"/>
          </p:cNvSpPr>
          <p:nvPr>
            <p:ph type="body"/>
          </p:nvPr>
        </p:nvSpPr>
        <p:spPr>
          <a:xfrm>
            <a:off x="838080" y="2178720"/>
            <a:ext cx="5131080" cy="1906920"/>
          </a:xfrm>
          <a:prstGeom prst="rect">
            <a:avLst/>
          </a:prstGeom>
        </p:spPr>
        <p:txBody>
          <a:bodyPr lIns="0" rIns="0" tIns="0" bIns="0">
            <a:normAutofit/>
          </a:bodyPr>
          <a:p>
            <a:endParaRPr b="0" lang="en-US" sz="2800" spc="-1" strike="noStrike">
              <a:solidFill>
                <a:srgbClr val="223c2a"/>
              </a:solidFill>
              <a:latin typeface="Avenir Next LT Pro"/>
            </a:endParaRPr>
          </a:p>
        </p:txBody>
      </p:sp>
      <p:sp>
        <p:nvSpPr>
          <p:cNvPr id="17" name="PlaceHolder 3"/>
          <p:cNvSpPr>
            <a:spLocks noGrp="1"/>
          </p:cNvSpPr>
          <p:nvPr>
            <p:ph type="body"/>
          </p:nvPr>
        </p:nvSpPr>
        <p:spPr>
          <a:xfrm>
            <a:off x="6226200" y="2178720"/>
            <a:ext cx="5131080" cy="3997800"/>
          </a:xfrm>
          <a:prstGeom prst="rect">
            <a:avLst/>
          </a:prstGeom>
        </p:spPr>
        <p:txBody>
          <a:bodyPr lIns="0" rIns="0" tIns="0" bIns="0">
            <a:normAutofit/>
          </a:bodyPr>
          <a:p>
            <a:endParaRPr b="0" lang="en-US" sz="2800" spc="-1" strike="noStrike">
              <a:solidFill>
                <a:srgbClr val="223c2a"/>
              </a:solidFill>
              <a:latin typeface="Avenir Next LT Pro"/>
            </a:endParaRPr>
          </a:p>
        </p:txBody>
      </p:sp>
      <p:sp>
        <p:nvSpPr>
          <p:cNvPr id="18" name="PlaceHolder 4"/>
          <p:cNvSpPr>
            <a:spLocks noGrp="1"/>
          </p:cNvSpPr>
          <p:nvPr>
            <p:ph type="body"/>
          </p:nvPr>
        </p:nvSpPr>
        <p:spPr>
          <a:xfrm>
            <a:off x="838080" y="4267080"/>
            <a:ext cx="5131080" cy="1906920"/>
          </a:xfrm>
          <a:prstGeom prst="rect">
            <a:avLst/>
          </a:prstGeom>
        </p:spPr>
        <p:txBody>
          <a:bodyPr lIns="0" rIns="0" tIns="0" bIns="0">
            <a:normAutofit/>
          </a:bodyPr>
          <a:p>
            <a:endParaRPr b="0" lang="en-US" sz="2800" spc="-1" strike="noStrike">
              <a:solidFill>
                <a:srgbClr val="223c2a"/>
              </a:solidFill>
              <a:latin typeface="Avenir Next LT Pro"/>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838080" y="681120"/>
            <a:ext cx="10515240" cy="1325160"/>
          </a:xfrm>
          <a:prstGeom prst="rect">
            <a:avLst/>
          </a:prstGeom>
        </p:spPr>
        <p:txBody>
          <a:bodyPr lIns="0" rIns="0" tIns="0" bIns="0" anchor="ctr">
            <a:noAutofit/>
          </a:bodyPr>
          <a:p>
            <a:endParaRPr b="0" lang="en-US" sz="1800" spc="-1" strike="noStrike">
              <a:solidFill>
                <a:srgbClr val="000000"/>
              </a:solidFill>
              <a:latin typeface="Avenir Next LT Pro"/>
            </a:endParaRPr>
          </a:p>
        </p:txBody>
      </p:sp>
      <p:sp>
        <p:nvSpPr>
          <p:cNvPr id="20" name="PlaceHolder 2"/>
          <p:cNvSpPr>
            <a:spLocks noGrp="1"/>
          </p:cNvSpPr>
          <p:nvPr>
            <p:ph type="body"/>
          </p:nvPr>
        </p:nvSpPr>
        <p:spPr>
          <a:xfrm>
            <a:off x="838080" y="2178720"/>
            <a:ext cx="5131080" cy="3997800"/>
          </a:xfrm>
          <a:prstGeom prst="rect">
            <a:avLst/>
          </a:prstGeom>
        </p:spPr>
        <p:txBody>
          <a:bodyPr lIns="0" rIns="0" tIns="0" bIns="0">
            <a:normAutofit/>
          </a:bodyPr>
          <a:p>
            <a:endParaRPr b="0" lang="en-US" sz="2800" spc="-1" strike="noStrike">
              <a:solidFill>
                <a:srgbClr val="223c2a"/>
              </a:solidFill>
              <a:latin typeface="Avenir Next LT Pro"/>
            </a:endParaRPr>
          </a:p>
        </p:txBody>
      </p:sp>
      <p:sp>
        <p:nvSpPr>
          <p:cNvPr id="21" name="PlaceHolder 3"/>
          <p:cNvSpPr>
            <a:spLocks noGrp="1"/>
          </p:cNvSpPr>
          <p:nvPr>
            <p:ph type="body"/>
          </p:nvPr>
        </p:nvSpPr>
        <p:spPr>
          <a:xfrm>
            <a:off x="6226200" y="2178720"/>
            <a:ext cx="5131080" cy="1906920"/>
          </a:xfrm>
          <a:prstGeom prst="rect">
            <a:avLst/>
          </a:prstGeom>
        </p:spPr>
        <p:txBody>
          <a:bodyPr lIns="0" rIns="0" tIns="0" bIns="0">
            <a:normAutofit/>
          </a:bodyPr>
          <a:p>
            <a:endParaRPr b="0" lang="en-US" sz="2800" spc="-1" strike="noStrike">
              <a:solidFill>
                <a:srgbClr val="223c2a"/>
              </a:solidFill>
              <a:latin typeface="Avenir Next LT Pro"/>
            </a:endParaRPr>
          </a:p>
        </p:txBody>
      </p:sp>
      <p:sp>
        <p:nvSpPr>
          <p:cNvPr id="22" name="PlaceHolder 4"/>
          <p:cNvSpPr>
            <a:spLocks noGrp="1"/>
          </p:cNvSpPr>
          <p:nvPr>
            <p:ph type="body"/>
          </p:nvPr>
        </p:nvSpPr>
        <p:spPr>
          <a:xfrm>
            <a:off x="6226200" y="4267080"/>
            <a:ext cx="5131080" cy="1906920"/>
          </a:xfrm>
          <a:prstGeom prst="rect">
            <a:avLst/>
          </a:prstGeom>
        </p:spPr>
        <p:txBody>
          <a:bodyPr lIns="0" rIns="0" tIns="0" bIns="0">
            <a:normAutofit/>
          </a:bodyPr>
          <a:p>
            <a:endParaRPr b="0" lang="en-US" sz="2800" spc="-1" strike="noStrike">
              <a:solidFill>
                <a:srgbClr val="223c2a"/>
              </a:solidFill>
              <a:latin typeface="Avenir Next LT Pro"/>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838080" y="681120"/>
            <a:ext cx="10515240" cy="1325160"/>
          </a:xfrm>
          <a:prstGeom prst="rect">
            <a:avLst/>
          </a:prstGeom>
        </p:spPr>
        <p:txBody>
          <a:bodyPr lIns="0" rIns="0" tIns="0" bIns="0" anchor="ctr">
            <a:noAutofit/>
          </a:bodyPr>
          <a:p>
            <a:endParaRPr b="0" lang="en-US" sz="1800" spc="-1" strike="noStrike">
              <a:solidFill>
                <a:srgbClr val="000000"/>
              </a:solidFill>
              <a:latin typeface="Avenir Next LT Pro"/>
            </a:endParaRPr>
          </a:p>
        </p:txBody>
      </p:sp>
      <p:sp>
        <p:nvSpPr>
          <p:cNvPr id="24" name="PlaceHolder 2"/>
          <p:cNvSpPr>
            <a:spLocks noGrp="1"/>
          </p:cNvSpPr>
          <p:nvPr>
            <p:ph type="body"/>
          </p:nvPr>
        </p:nvSpPr>
        <p:spPr>
          <a:xfrm>
            <a:off x="838080" y="2178720"/>
            <a:ext cx="5131080" cy="1906920"/>
          </a:xfrm>
          <a:prstGeom prst="rect">
            <a:avLst/>
          </a:prstGeom>
        </p:spPr>
        <p:txBody>
          <a:bodyPr lIns="0" rIns="0" tIns="0" bIns="0">
            <a:normAutofit/>
          </a:bodyPr>
          <a:p>
            <a:endParaRPr b="0" lang="en-US" sz="2800" spc="-1" strike="noStrike">
              <a:solidFill>
                <a:srgbClr val="223c2a"/>
              </a:solidFill>
              <a:latin typeface="Avenir Next LT Pro"/>
            </a:endParaRPr>
          </a:p>
        </p:txBody>
      </p:sp>
      <p:sp>
        <p:nvSpPr>
          <p:cNvPr id="25" name="PlaceHolder 3"/>
          <p:cNvSpPr>
            <a:spLocks noGrp="1"/>
          </p:cNvSpPr>
          <p:nvPr>
            <p:ph type="body"/>
          </p:nvPr>
        </p:nvSpPr>
        <p:spPr>
          <a:xfrm>
            <a:off x="6226200" y="2178720"/>
            <a:ext cx="5131080" cy="1906920"/>
          </a:xfrm>
          <a:prstGeom prst="rect">
            <a:avLst/>
          </a:prstGeom>
        </p:spPr>
        <p:txBody>
          <a:bodyPr lIns="0" rIns="0" tIns="0" bIns="0">
            <a:normAutofit/>
          </a:bodyPr>
          <a:p>
            <a:endParaRPr b="0" lang="en-US" sz="2800" spc="-1" strike="noStrike">
              <a:solidFill>
                <a:srgbClr val="223c2a"/>
              </a:solidFill>
              <a:latin typeface="Avenir Next LT Pro"/>
            </a:endParaRPr>
          </a:p>
        </p:txBody>
      </p:sp>
      <p:sp>
        <p:nvSpPr>
          <p:cNvPr id="26" name="PlaceHolder 4"/>
          <p:cNvSpPr>
            <a:spLocks noGrp="1"/>
          </p:cNvSpPr>
          <p:nvPr>
            <p:ph type="body"/>
          </p:nvPr>
        </p:nvSpPr>
        <p:spPr>
          <a:xfrm>
            <a:off x="838080" y="4267080"/>
            <a:ext cx="10515240" cy="1906920"/>
          </a:xfrm>
          <a:prstGeom prst="rect">
            <a:avLst/>
          </a:prstGeom>
        </p:spPr>
        <p:txBody>
          <a:bodyPr lIns="0" rIns="0" tIns="0" bIns="0">
            <a:normAutofit/>
          </a:bodyPr>
          <a:p>
            <a:endParaRPr b="0" lang="en-US" sz="2800" spc="-1" strike="noStrike">
              <a:solidFill>
                <a:srgbClr val="223c2a"/>
              </a:solidFill>
              <a:latin typeface="Avenir Next LT Pro"/>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0" y="0"/>
            <a:ext cx="12188520" cy="6857640"/>
          </a:xfrm>
          <a:prstGeom prst="frame">
            <a:avLst>
              <a:gd name="adj1" fmla="val 7164"/>
            </a:avLst>
          </a:prstGeom>
          <a:gradFill rotWithShape="0">
            <a:gsLst>
              <a:gs pos="0">
                <a:srgbClr val="3bb174">
                  <a:alpha val="40000"/>
                </a:srgbClr>
              </a:gs>
              <a:gs pos="100000">
                <a:srgbClr val="45b0a6">
                  <a:alpha val="40000"/>
                </a:srgbClr>
              </a:gs>
            </a:gsLst>
            <a:lin ang="2700000"/>
          </a:gradFill>
          <a:ln>
            <a:noFill/>
          </a:ln>
        </p:spPr>
        <p:style>
          <a:lnRef idx="2">
            <a:schemeClr val="accent1">
              <a:shade val="50000"/>
            </a:schemeClr>
          </a:lnRef>
          <a:fillRef idx="1">
            <a:schemeClr val="accent1"/>
          </a:fillRef>
          <a:effectRef idx="0">
            <a:schemeClr val="accent1"/>
          </a:effectRef>
          <a:fontRef idx="minor"/>
        </p:style>
      </p:sp>
      <p:sp>
        <p:nvSpPr>
          <p:cNvPr id="1" name="PlaceHolder 2"/>
          <p:cNvSpPr>
            <a:spLocks noGrp="1"/>
          </p:cNvSpPr>
          <p:nvPr>
            <p:ph type="title"/>
          </p:nvPr>
        </p:nvSpPr>
        <p:spPr>
          <a:xfrm>
            <a:off x="838080" y="681120"/>
            <a:ext cx="10515240" cy="1325160"/>
          </a:xfrm>
          <a:prstGeom prst="rect">
            <a:avLst/>
          </a:prstGeom>
        </p:spPr>
        <p:txBody>
          <a:bodyPr anchor="ctr">
            <a:noAutofit/>
          </a:bodyPr>
          <a:p>
            <a:pPr>
              <a:lnSpc>
                <a:spcPct val="90000"/>
              </a:lnSpc>
            </a:pPr>
            <a:r>
              <a:rPr b="0" lang="en-US" sz="5200" spc="-1" strike="noStrike">
                <a:solidFill>
                  <a:srgbClr val="92aa43"/>
                </a:solidFill>
                <a:latin typeface="Sabon Next LT"/>
              </a:rPr>
              <a:t>Click to edit Master title style</a:t>
            </a:r>
            <a:endParaRPr b="0" lang="en-US" sz="5200" spc="-1" strike="noStrike">
              <a:solidFill>
                <a:srgbClr val="000000"/>
              </a:solidFill>
              <a:latin typeface="Avenir Next LT Pro"/>
            </a:endParaRPr>
          </a:p>
        </p:txBody>
      </p:sp>
      <p:sp>
        <p:nvSpPr>
          <p:cNvPr id="2" name="PlaceHolder 3"/>
          <p:cNvSpPr>
            <a:spLocks noGrp="1"/>
          </p:cNvSpPr>
          <p:nvPr>
            <p:ph type="body"/>
          </p:nvPr>
        </p:nvSpPr>
        <p:spPr>
          <a:xfrm>
            <a:off x="838080" y="2178720"/>
            <a:ext cx="10515240" cy="3997800"/>
          </a:xfrm>
          <a:prstGeom prst="rect">
            <a:avLst/>
          </a:prstGeom>
        </p:spPr>
        <p:txBody>
          <a:bodyPr>
            <a:noAutofit/>
          </a:bodyPr>
          <a:p>
            <a:pPr marL="457200" indent="-228240">
              <a:lnSpc>
                <a:spcPct val="110000"/>
              </a:lnSpc>
              <a:spcBef>
                <a:spcPts val="1001"/>
              </a:spcBef>
              <a:buClr>
                <a:srgbClr val="e4f0e8"/>
              </a:buClr>
              <a:buSzPct val="80000"/>
              <a:buFont typeface="Wingdings" charset="2"/>
              <a:buChar char=""/>
            </a:pPr>
            <a:r>
              <a:rPr b="0" lang="en-US" sz="2800" spc="-1" strike="noStrike">
                <a:solidFill>
                  <a:srgbClr val="223c2a"/>
                </a:solidFill>
                <a:latin typeface="Avenir Next LT Pro"/>
              </a:rPr>
              <a:t>Click to edit Master text styles</a:t>
            </a:r>
            <a:endParaRPr b="0" lang="en-US" sz="2800" spc="-1" strike="noStrike">
              <a:solidFill>
                <a:srgbClr val="223c2a"/>
              </a:solidFill>
              <a:latin typeface="Avenir Next LT Pro"/>
            </a:endParaRPr>
          </a:p>
          <a:p>
            <a:pPr lvl="1" marL="685800" indent="-228240">
              <a:lnSpc>
                <a:spcPct val="110000"/>
              </a:lnSpc>
              <a:spcBef>
                <a:spcPts val="499"/>
              </a:spcBef>
              <a:buClr>
                <a:srgbClr val="e4f0e8"/>
              </a:buClr>
              <a:buSzPct val="80000"/>
              <a:buFont typeface="Wingdings" charset="2"/>
              <a:buChar char=""/>
            </a:pPr>
            <a:r>
              <a:rPr b="0" lang="en-US" sz="2400" spc="-1" strike="noStrike">
                <a:solidFill>
                  <a:srgbClr val="223c2a"/>
                </a:solidFill>
                <a:latin typeface="Avenir Next LT Pro"/>
              </a:rPr>
              <a:t>Second level</a:t>
            </a:r>
            <a:endParaRPr b="0" lang="en-US" sz="2400" spc="-1" strike="noStrike">
              <a:solidFill>
                <a:srgbClr val="223c2a"/>
              </a:solidFill>
              <a:latin typeface="Avenir Next LT Pro"/>
            </a:endParaRPr>
          </a:p>
          <a:p>
            <a:pPr lvl="2" marL="1257480" indent="-228240">
              <a:lnSpc>
                <a:spcPct val="110000"/>
              </a:lnSpc>
              <a:spcBef>
                <a:spcPts val="499"/>
              </a:spcBef>
              <a:buClr>
                <a:srgbClr val="e4f0e8"/>
              </a:buClr>
              <a:buSzPct val="80000"/>
              <a:buFont typeface="Wingdings" charset="2"/>
              <a:buChar char=""/>
            </a:pPr>
            <a:r>
              <a:rPr b="0" lang="en-US" sz="2000" spc="-1" strike="noStrike">
                <a:solidFill>
                  <a:srgbClr val="223c2a"/>
                </a:solidFill>
                <a:latin typeface="Avenir Next LT Pro"/>
              </a:rPr>
              <a:t>Third level</a:t>
            </a:r>
            <a:endParaRPr b="0" lang="en-US" sz="2000" spc="-1" strike="noStrike">
              <a:solidFill>
                <a:srgbClr val="223c2a"/>
              </a:solidFill>
              <a:latin typeface="Avenir Next LT Pro"/>
            </a:endParaRPr>
          </a:p>
          <a:p>
            <a:pPr lvl="3" marL="1600200" indent="-228240">
              <a:lnSpc>
                <a:spcPct val="110000"/>
              </a:lnSpc>
              <a:spcBef>
                <a:spcPts val="499"/>
              </a:spcBef>
              <a:buClr>
                <a:srgbClr val="e4f0e8"/>
              </a:buClr>
              <a:buSzPct val="80000"/>
              <a:buFont typeface="Wingdings" charset="2"/>
              <a:buChar char=""/>
            </a:pPr>
            <a:r>
              <a:rPr b="0" lang="en-US" sz="1800" spc="-1" strike="noStrike">
                <a:solidFill>
                  <a:srgbClr val="223c2a"/>
                </a:solidFill>
                <a:latin typeface="Avenir Next LT Pro"/>
              </a:rPr>
              <a:t>Fourth level</a:t>
            </a:r>
            <a:endParaRPr b="0" lang="en-US" sz="1800" spc="-1" strike="noStrike">
              <a:solidFill>
                <a:srgbClr val="223c2a"/>
              </a:solidFill>
              <a:latin typeface="Avenir Next LT Pro"/>
            </a:endParaRPr>
          </a:p>
          <a:p>
            <a:pPr lvl="4" marL="2114640" indent="-228240">
              <a:lnSpc>
                <a:spcPct val="110000"/>
              </a:lnSpc>
              <a:spcBef>
                <a:spcPts val="499"/>
              </a:spcBef>
              <a:buClr>
                <a:srgbClr val="e4f0e8"/>
              </a:buClr>
              <a:buSzPct val="80000"/>
              <a:buFont typeface="Wingdings" charset="2"/>
              <a:buChar char=""/>
            </a:pPr>
            <a:r>
              <a:rPr b="0" lang="en-US" sz="1800" spc="-1" strike="noStrike">
                <a:solidFill>
                  <a:srgbClr val="223c2a"/>
                </a:solidFill>
                <a:latin typeface="Avenir Next LT Pro"/>
              </a:rPr>
              <a:t>Fifth level</a:t>
            </a:r>
            <a:endParaRPr b="0" lang="en-US" sz="1800" spc="-1" strike="noStrike">
              <a:solidFill>
                <a:srgbClr val="223c2a"/>
              </a:solidFill>
              <a:latin typeface="Avenir Next LT Pro"/>
            </a:endParaRPr>
          </a:p>
        </p:txBody>
      </p:sp>
      <p:sp>
        <p:nvSpPr>
          <p:cNvPr id="3" name="PlaceHolder 4"/>
          <p:cNvSpPr>
            <a:spLocks noGrp="1"/>
          </p:cNvSpPr>
          <p:nvPr>
            <p:ph type="dt"/>
          </p:nvPr>
        </p:nvSpPr>
        <p:spPr>
          <a:xfrm>
            <a:off x="838080" y="6429240"/>
            <a:ext cx="2742840" cy="364680"/>
          </a:xfrm>
          <a:prstGeom prst="rect">
            <a:avLst/>
          </a:prstGeom>
        </p:spPr>
        <p:txBody>
          <a:bodyPr anchor="ctr">
            <a:noAutofit/>
          </a:bodyPr>
          <a:p>
            <a:pPr>
              <a:lnSpc>
                <a:spcPct val="100000"/>
              </a:lnSpc>
            </a:pPr>
            <a:fld id="{CB7F4402-2E46-4ACC-8870-7FEAEB82796C}" type="datetime">
              <a:rPr b="0" lang="en-US" sz="900" spc="148" strike="noStrike" cap="all">
                <a:solidFill>
                  <a:srgbClr val="ffffff"/>
                </a:solidFill>
                <a:latin typeface="Avenir Next LT Pro"/>
              </a:rPr>
              <a:t>10/12/22</a:t>
            </a:fld>
            <a:endParaRPr b="0" lang="en-IN" sz="900" spc="-1" strike="noStrike">
              <a:latin typeface="Times New Roman"/>
            </a:endParaRPr>
          </a:p>
        </p:txBody>
      </p:sp>
      <p:sp>
        <p:nvSpPr>
          <p:cNvPr id="4" name="PlaceHolder 5"/>
          <p:cNvSpPr>
            <a:spLocks noGrp="1"/>
          </p:cNvSpPr>
          <p:nvPr>
            <p:ph type="ftr"/>
          </p:nvPr>
        </p:nvSpPr>
        <p:spPr>
          <a:xfrm>
            <a:off x="4038480" y="6429240"/>
            <a:ext cx="4114440" cy="364680"/>
          </a:xfrm>
          <a:prstGeom prst="rect">
            <a:avLst/>
          </a:prstGeom>
        </p:spPr>
        <p:txBody>
          <a:bodyPr anchor="ctr">
            <a:noAutofit/>
          </a:bodyPr>
          <a:p>
            <a:endParaRPr b="0" lang="en-IN" sz="2400" spc="-1" strike="noStrike">
              <a:latin typeface="Times New Roman"/>
            </a:endParaRPr>
          </a:p>
        </p:txBody>
      </p:sp>
      <p:sp>
        <p:nvSpPr>
          <p:cNvPr id="5" name="PlaceHolder 6"/>
          <p:cNvSpPr>
            <a:spLocks noGrp="1"/>
          </p:cNvSpPr>
          <p:nvPr>
            <p:ph type="sldNum"/>
          </p:nvPr>
        </p:nvSpPr>
        <p:spPr>
          <a:xfrm>
            <a:off x="8610480" y="6429240"/>
            <a:ext cx="2742840" cy="364680"/>
          </a:xfrm>
          <a:prstGeom prst="rect">
            <a:avLst/>
          </a:prstGeom>
        </p:spPr>
        <p:txBody>
          <a:bodyPr anchor="ctr">
            <a:noAutofit/>
          </a:bodyPr>
          <a:p>
            <a:pPr algn="r">
              <a:lnSpc>
                <a:spcPct val="100000"/>
              </a:lnSpc>
            </a:pPr>
            <a:fld id="{046F2F24-1147-4C42-8FA4-357E3690D5BB}" type="slidenum">
              <a:rPr b="0" lang="en-US" sz="900" spc="148" strike="noStrike" cap="all">
                <a:solidFill>
                  <a:srgbClr val="ffffff"/>
                </a:solidFill>
                <a:latin typeface="Avenir Next LT Pro"/>
              </a:rPr>
              <a:t>&lt;number&gt;</a:t>
            </a:fld>
            <a:endParaRPr b="0" lang="en-IN" sz="9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3.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xml"/>
</Relationships>
</file>

<file path=ppt/slides/_rels/slide4.xml.rels><?xml version="1.0" encoding="UTF-8"?>
<Relationships xmlns="http://schemas.openxmlformats.org/package/2006/relationships"><Relationship Id="rId1" Type="http://schemas.openxmlformats.org/officeDocument/2006/relationships/diagramData" Target="../diagrams/data1.xml"/><Relationship Id="rId2" Type="http://schemas.openxmlformats.org/officeDocument/2006/relationships/diagramLayout" Target="../diagrams/layout1.xml"/><Relationship Id="rId3" Type="http://schemas.openxmlformats.org/officeDocument/2006/relationships/diagramQuickStyle" Target="../diagrams/quickStyle1.xml"/><Relationship Id="rId4" Type="http://schemas.openxmlformats.org/officeDocument/2006/relationships/diagramColors" Target="../diagrams/colors1.xml"/><Relationship Id="rId5" Type="http://schemas.microsoft.com/office/2007/relationships/diagramDrawing" Target="../diagrams/drawing1.xml"/><Relationship Id="rId6" Type="http://schemas.openxmlformats.org/officeDocument/2006/relationships/slideLayout" Target="../slideLayouts/slideLayout1.xml"/>
</Relationships>
</file>

<file path=ppt/slides/_rels/slide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xml"/>
</Relationships>
</file>

<file path=ppt/slides/_rels/slide6.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xml"/>
</Relationships>
</file>

<file path=ppt/slides/_rels/slide7.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png"/><Relationship Id="rId3" Type="http://schemas.openxmlformats.org/officeDocument/2006/relationships/slideLayout" Target="../slideLayouts/slideLayout1.xml"/>
</Relationships>
</file>

<file path=ppt/slides/_rels/slide8.xml.rels><?xml version="1.0" encoding="UTF-8"?>
<Relationships xmlns="http://schemas.openxmlformats.org/package/2006/relationships"><Relationship Id="rId1" Type="http://schemas.openxmlformats.org/officeDocument/2006/relationships/hyperlink" Target="https://ieeexplore.ieee.org/document/6582678" TargetMode="External"/><Relationship Id="rId2" Type="http://schemas.openxmlformats.org/officeDocument/2006/relationships/hyperlink" Target="https://ieeexplore.ieee.org/document/7918063" TargetMode="External"/><Relationship Id="rId3" Type="http://schemas.openxmlformats.org/officeDocument/2006/relationships/hyperlink" Target="https://ieeexplore.ieee.org/document/7918063" TargetMode="External"/><Relationship Id="rId4" Type="http://schemas.openxmlformats.org/officeDocument/2006/relationships/hyperlink" Target="https://ieeexplore.ieee.org/document/7918063" TargetMode="External"/><Relationship Id="rId5" Type="http://schemas.openxmlformats.org/officeDocument/2006/relationships/hyperlink" Target="https://ieeexplore.ieee.org/document/8058385" TargetMode="External"/><Relationship Id="rId6" Type="http://schemas.openxmlformats.org/officeDocument/2006/relationships/hyperlink" Target="https://ieeexplore.ieee.org/document/8058385" TargetMode="External"/><Relationship Id="rId7" Type="http://schemas.openxmlformats.org/officeDocument/2006/relationships/hyperlink" Target="https://ieeexplore.ieee.org/document/8058385" TargetMode="External"/><Relationship Id="rId8" Type="http://schemas.openxmlformats.org/officeDocument/2006/relationships/slideLayout" Target="../slideLayouts/slideLayout1.xml"/>
</Relationships>
</file>

<file path=ppt/slides/_rels/slide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2" name="CustomShape 1"/>
          <p:cNvSpPr/>
          <p:nvPr/>
        </p:nvSpPr>
        <p:spPr>
          <a:xfrm>
            <a:off x="0" y="0"/>
            <a:ext cx="1218852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43" name="CustomShape 2"/>
          <p:cNvSpPr/>
          <p:nvPr/>
        </p:nvSpPr>
        <p:spPr>
          <a:xfrm>
            <a:off x="0" y="-720"/>
            <a:ext cx="12188520" cy="6857640"/>
          </a:xfrm>
          <a:prstGeom prst="rect">
            <a:avLst/>
          </a:prstGeom>
          <a:gradFill rotWithShape="0">
            <a:gsLst>
              <a:gs pos="0">
                <a:srgbClr val="3bb174">
                  <a:alpha val="60000"/>
                </a:srgbClr>
              </a:gs>
              <a:gs pos="100000">
                <a:srgbClr val="45b0a6">
                  <a:alpha val="60000"/>
                </a:srgbClr>
              </a:gs>
            </a:gsLst>
            <a:lin ang="2700000"/>
          </a:gradFill>
          <a:ln>
            <a:noFill/>
          </a:ln>
        </p:spPr>
        <p:style>
          <a:lnRef idx="2">
            <a:schemeClr val="accent1">
              <a:shade val="50000"/>
            </a:schemeClr>
          </a:lnRef>
          <a:fillRef idx="1">
            <a:schemeClr val="accent1"/>
          </a:fillRef>
          <a:effectRef idx="0">
            <a:schemeClr val="accent1"/>
          </a:effectRef>
          <a:fontRef idx="minor"/>
        </p:style>
      </p:sp>
      <p:sp>
        <p:nvSpPr>
          <p:cNvPr id="44" name="CustomShape 3"/>
          <p:cNvSpPr/>
          <p:nvPr/>
        </p:nvSpPr>
        <p:spPr>
          <a:xfrm>
            <a:off x="0" y="720"/>
            <a:ext cx="12188520" cy="6857640"/>
          </a:xfrm>
          <a:prstGeom prst="rect">
            <a:avLst/>
          </a:prstGeom>
          <a:solidFill>
            <a:schemeClr val="bg2">
              <a:alpha val="20000"/>
            </a:schemeClr>
          </a:solidFill>
          <a:ln>
            <a:noFill/>
          </a:ln>
        </p:spPr>
        <p:style>
          <a:lnRef idx="2">
            <a:schemeClr val="accent1">
              <a:shade val="50000"/>
            </a:schemeClr>
          </a:lnRef>
          <a:fillRef idx="1">
            <a:schemeClr val="accent1"/>
          </a:fillRef>
          <a:effectRef idx="0">
            <a:schemeClr val="accent1"/>
          </a:effectRef>
          <a:fontRef idx="minor"/>
        </p:style>
      </p:sp>
      <p:sp>
        <p:nvSpPr>
          <p:cNvPr id="45" name="CustomShape 4"/>
          <p:cNvSpPr/>
          <p:nvPr/>
        </p:nvSpPr>
        <p:spPr>
          <a:xfrm rot="16200000">
            <a:off x="2743200" y="360"/>
            <a:ext cx="6857640" cy="6857640"/>
          </a:xfrm>
          <a:prstGeom prst="ellipse">
            <a:avLst/>
          </a:prstGeom>
          <a:gradFill rotWithShape="0">
            <a:gsLst>
              <a:gs pos="0">
                <a:srgbClr val="d9f0ee">
                  <a:alpha val="40000"/>
                </a:srgbClr>
              </a:gs>
              <a:gs pos="100000">
                <a:srgbClr val="45b0a6">
                  <a:alpha val="40000"/>
                </a:srgbClr>
              </a:gs>
            </a:gsLst>
            <a:lin ang="18900000"/>
          </a:gradFill>
          <a:ln>
            <a:noFill/>
          </a:ln>
          <a:effectLst>
            <a:softEdge rad="520700"/>
          </a:effectLst>
        </p:spPr>
        <p:style>
          <a:lnRef idx="2">
            <a:schemeClr val="accent1">
              <a:shade val="50000"/>
            </a:schemeClr>
          </a:lnRef>
          <a:fillRef idx="1">
            <a:schemeClr val="accent1"/>
          </a:fillRef>
          <a:effectRef idx="0">
            <a:schemeClr val="accent1"/>
          </a:effectRef>
          <a:fontRef idx="minor"/>
        </p:style>
      </p:sp>
      <p:sp>
        <p:nvSpPr>
          <p:cNvPr id="46" name="CustomShape 5"/>
          <p:cNvSpPr/>
          <p:nvPr/>
        </p:nvSpPr>
        <p:spPr>
          <a:xfrm rot="16200000">
            <a:off x="73800" y="1194120"/>
            <a:ext cx="5589720" cy="5737680"/>
          </a:xfrm>
          <a:prstGeom prst="ellipse">
            <a:avLst/>
          </a:prstGeom>
          <a:gradFill rotWithShape="0">
            <a:gsLst>
              <a:gs pos="0">
                <a:srgbClr val="45b0a6">
                  <a:alpha val="40000"/>
                </a:srgbClr>
              </a:gs>
              <a:gs pos="100000">
                <a:srgbClr val="92aa43">
                  <a:alpha val="20000"/>
                </a:srgbClr>
              </a:gs>
            </a:gsLst>
            <a:lin ang="18900000"/>
          </a:gradFill>
          <a:ln>
            <a:noFill/>
          </a:ln>
          <a:effectLst>
            <a:softEdge rad="952500"/>
          </a:effectLst>
        </p:spPr>
        <p:style>
          <a:lnRef idx="2">
            <a:schemeClr val="accent1">
              <a:shade val="50000"/>
            </a:schemeClr>
          </a:lnRef>
          <a:fillRef idx="1">
            <a:schemeClr val="accent1"/>
          </a:fillRef>
          <a:effectRef idx="0">
            <a:schemeClr val="accent1"/>
          </a:effectRef>
          <a:fontRef idx="minor"/>
        </p:style>
      </p:sp>
      <p:sp>
        <p:nvSpPr>
          <p:cNvPr id="47" name="CustomShape 6"/>
          <p:cNvSpPr/>
          <p:nvPr/>
        </p:nvSpPr>
        <p:spPr>
          <a:xfrm rot="16200000">
            <a:off x="6439680" y="194400"/>
            <a:ext cx="5760360" cy="5737680"/>
          </a:xfrm>
          <a:prstGeom prst="ellipse">
            <a:avLst/>
          </a:prstGeom>
          <a:gradFill rotWithShape="0">
            <a:gsLst>
              <a:gs pos="0">
                <a:srgbClr val="45b0a6">
                  <a:alpha val="20000"/>
                </a:srgbClr>
              </a:gs>
              <a:gs pos="100000">
                <a:srgbClr val="92aa43">
                  <a:alpha val="40000"/>
                </a:srgbClr>
              </a:gs>
            </a:gsLst>
            <a:lin ang="18900000"/>
          </a:gradFill>
          <a:ln>
            <a:noFill/>
          </a:ln>
          <a:effectLst>
            <a:softEdge rad="1003300"/>
          </a:effectLst>
        </p:spPr>
        <p:style>
          <a:lnRef idx="2">
            <a:schemeClr val="accent1">
              <a:shade val="50000"/>
            </a:schemeClr>
          </a:lnRef>
          <a:fillRef idx="1">
            <a:schemeClr val="accent1"/>
          </a:fillRef>
          <a:effectRef idx="0">
            <a:schemeClr val="accent1"/>
          </a:effectRef>
          <a:fontRef idx="minor"/>
        </p:style>
      </p:sp>
      <p:sp>
        <p:nvSpPr>
          <p:cNvPr id="48" name="CustomShape 7"/>
          <p:cNvSpPr/>
          <p:nvPr/>
        </p:nvSpPr>
        <p:spPr>
          <a:xfrm>
            <a:off x="0" y="0"/>
            <a:ext cx="12188520" cy="6857640"/>
          </a:xfrm>
          <a:prstGeom prst="frame">
            <a:avLst>
              <a:gd name="adj1" fmla="val 7164"/>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49" name="TextShape 8"/>
          <p:cNvSpPr txBox="1"/>
          <p:nvPr/>
        </p:nvSpPr>
        <p:spPr>
          <a:xfrm>
            <a:off x="838080" y="857160"/>
            <a:ext cx="5428080" cy="2076120"/>
          </a:xfrm>
          <a:prstGeom prst="rect">
            <a:avLst/>
          </a:prstGeom>
          <a:noFill/>
          <a:ln>
            <a:noFill/>
          </a:ln>
        </p:spPr>
        <p:txBody>
          <a:bodyPr anchor="b">
            <a:normAutofit/>
          </a:bodyPr>
          <a:p>
            <a:pPr>
              <a:lnSpc>
                <a:spcPct val="90000"/>
              </a:lnSpc>
            </a:pPr>
            <a:r>
              <a:rPr b="0" lang="en-IN" sz="3400" spc="-1" strike="noStrike">
                <a:solidFill>
                  <a:srgbClr val="ffffff"/>
                </a:solidFill>
                <a:latin typeface="Sabon Next LT"/>
              </a:rPr>
              <a:t>Farm Monitor</a:t>
            </a:r>
            <a:br/>
            <a:r>
              <a:rPr b="0" lang="en-IN" sz="3400" spc="-1" strike="noStrike">
                <a:solidFill>
                  <a:srgbClr val="ffffff"/>
                </a:solidFill>
                <a:latin typeface="Sabon Next LT"/>
              </a:rPr>
              <a:t>Product Design Practice INT303</a:t>
            </a:r>
            <a:br/>
            <a:endParaRPr b="0" lang="en-US" sz="3400" spc="-1" strike="noStrike">
              <a:solidFill>
                <a:srgbClr val="000000"/>
              </a:solidFill>
              <a:latin typeface="Avenir Next LT Pro"/>
            </a:endParaRPr>
          </a:p>
        </p:txBody>
      </p:sp>
      <p:sp>
        <p:nvSpPr>
          <p:cNvPr id="50" name="TextShape 9"/>
          <p:cNvSpPr txBox="1"/>
          <p:nvPr/>
        </p:nvSpPr>
        <p:spPr>
          <a:xfrm>
            <a:off x="838080" y="3191040"/>
            <a:ext cx="5428080" cy="2985840"/>
          </a:xfrm>
          <a:prstGeom prst="rect">
            <a:avLst/>
          </a:prstGeom>
          <a:noFill/>
          <a:ln>
            <a:noFill/>
          </a:ln>
        </p:spPr>
        <p:txBody>
          <a:bodyPr>
            <a:normAutofit/>
          </a:bodyPr>
          <a:p>
            <a:pPr marL="228600">
              <a:lnSpc>
                <a:spcPct val="100000"/>
              </a:lnSpc>
              <a:spcBef>
                <a:spcPts val="1001"/>
              </a:spcBef>
              <a:tabLst>
                <a:tab algn="l" pos="0"/>
              </a:tabLst>
            </a:pPr>
            <a:r>
              <a:rPr b="0" lang="en-IN" sz="1900" spc="-1" strike="noStrike">
                <a:solidFill>
                  <a:srgbClr val="ffffff"/>
                </a:solidFill>
                <a:latin typeface="Avenir Next LT Pro"/>
              </a:rPr>
              <a:t>Jan-Apr 2022, 6th Semester</a:t>
            </a:r>
            <a:endParaRPr b="0" lang="en-US" sz="1900" spc="-1" strike="noStrike">
              <a:solidFill>
                <a:srgbClr val="223c2a"/>
              </a:solidFill>
              <a:latin typeface="Avenir Next LT Pro"/>
            </a:endParaRPr>
          </a:p>
          <a:p>
            <a:pPr marL="228600">
              <a:lnSpc>
                <a:spcPct val="100000"/>
              </a:lnSpc>
              <a:spcBef>
                <a:spcPts val="1001"/>
              </a:spcBef>
              <a:tabLst>
                <a:tab algn="l" pos="0"/>
              </a:tabLst>
            </a:pPr>
            <a:r>
              <a:rPr b="0" lang="en-IN" sz="1900" spc="-1" strike="noStrike">
                <a:solidFill>
                  <a:srgbClr val="ffffff"/>
                </a:solidFill>
                <a:latin typeface="Avenir Next LT Pro"/>
              </a:rPr>
              <a:t>Group B2-29.</a:t>
            </a:r>
            <a:endParaRPr b="0" lang="en-US" sz="1900" spc="-1" strike="noStrike">
              <a:solidFill>
                <a:srgbClr val="223c2a"/>
              </a:solidFill>
              <a:latin typeface="Avenir Next LT Pro"/>
            </a:endParaRPr>
          </a:p>
          <a:p>
            <a:pPr marL="457200" indent="-228240">
              <a:lnSpc>
                <a:spcPct val="100000"/>
              </a:lnSpc>
              <a:spcBef>
                <a:spcPts val="1001"/>
              </a:spcBef>
              <a:buClr>
                <a:srgbClr val="e4f0e8"/>
              </a:buClr>
              <a:buSzPct val="80000"/>
              <a:buFont typeface="Wingdings" charset="2"/>
              <a:buChar char=""/>
              <a:tabLst>
                <a:tab algn="l" pos="0"/>
              </a:tabLst>
            </a:pPr>
            <a:r>
              <a:rPr b="0" lang="en-IN" sz="1900" spc="-1" strike="noStrike">
                <a:solidFill>
                  <a:srgbClr val="ffffff"/>
                </a:solidFill>
                <a:latin typeface="Avenir Next LT Pro"/>
              </a:rPr>
              <a:t>KM Himanshu – CED19I026.</a:t>
            </a:r>
            <a:endParaRPr b="0" lang="en-US" sz="1900" spc="-1" strike="noStrike">
              <a:solidFill>
                <a:srgbClr val="223c2a"/>
              </a:solidFill>
              <a:latin typeface="Avenir Next LT Pro"/>
            </a:endParaRPr>
          </a:p>
          <a:p>
            <a:pPr marL="457200" indent="-228240">
              <a:lnSpc>
                <a:spcPct val="100000"/>
              </a:lnSpc>
              <a:spcBef>
                <a:spcPts val="1001"/>
              </a:spcBef>
              <a:buClr>
                <a:srgbClr val="e4f0e8"/>
              </a:buClr>
              <a:buSzPct val="80000"/>
              <a:buFont typeface="Wingdings" charset="2"/>
              <a:buChar char=""/>
              <a:tabLst>
                <a:tab algn="l" pos="0"/>
              </a:tabLst>
            </a:pPr>
            <a:r>
              <a:rPr b="0" lang="en-IN" sz="1900" spc="-1" strike="noStrike">
                <a:solidFill>
                  <a:srgbClr val="ffffff"/>
                </a:solidFill>
                <a:latin typeface="Avenir Next LT Pro"/>
              </a:rPr>
              <a:t>Swapnil Paranjape – MFD19I003.</a:t>
            </a:r>
            <a:endParaRPr b="0" lang="en-US" sz="1900" spc="-1" strike="noStrike">
              <a:solidFill>
                <a:srgbClr val="223c2a"/>
              </a:solidFill>
              <a:latin typeface="Avenir Next LT Pro"/>
            </a:endParaRPr>
          </a:p>
          <a:p>
            <a:pPr marL="457200" indent="-228240">
              <a:lnSpc>
                <a:spcPct val="100000"/>
              </a:lnSpc>
              <a:spcBef>
                <a:spcPts val="1001"/>
              </a:spcBef>
              <a:buClr>
                <a:srgbClr val="e4f0e8"/>
              </a:buClr>
              <a:buSzPct val="80000"/>
              <a:buFont typeface="Wingdings" charset="2"/>
              <a:buChar char=""/>
              <a:tabLst>
                <a:tab algn="l" pos="0"/>
              </a:tabLst>
            </a:pPr>
            <a:r>
              <a:rPr b="0" lang="en-IN" sz="1900" spc="-1" strike="noStrike">
                <a:solidFill>
                  <a:srgbClr val="ffffff"/>
                </a:solidFill>
                <a:latin typeface="Avenir Next LT Pro"/>
              </a:rPr>
              <a:t>Atharva Baste – MSM19B024.</a:t>
            </a:r>
            <a:endParaRPr b="0" lang="en-US" sz="1900" spc="-1" strike="noStrike">
              <a:solidFill>
                <a:srgbClr val="223c2a"/>
              </a:solidFill>
              <a:latin typeface="Avenir Next LT Pro"/>
            </a:endParaRPr>
          </a:p>
          <a:p>
            <a:pPr>
              <a:lnSpc>
                <a:spcPct val="100000"/>
              </a:lnSpc>
              <a:spcBef>
                <a:spcPts val="1001"/>
              </a:spcBef>
              <a:tabLst>
                <a:tab algn="l" pos="0"/>
              </a:tabLst>
            </a:pPr>
            <a:endParaRPr b="0" lang="en-US" sz="1900" spc="-1" strike="noStrike">
              <a:solidFill>
                <a:srgbClr val="223c2a"/>
              </a:solidFill>
              <a:latin typeface="Avenir Next LT Pro"/>
            </a:endParaRPr>
          </a:p>
        </p:txBody>
      </p:sp>
      <p:pic>
        <p:nvPicPr>
          <p:cNvPr id="51" name="Graphic 6" descr="Customer Review"/>
          <p:cNvPicPr/>
          <p:nvPr/>
        </p:nvPicPr>
        <p:blipFill>
          <a:blip r:embed="rId1">
            <a:alphaModFix amt="80000"/>
          </a:blip>
          <a:stretch/>
        </p:blipFill>
        <p:spPr>
          <a:xfrm>
            <a:off x="6695640" y="1098000"/>
            <a:ext cx="4628160" cy="4628160"/>
          </a:xfrm>
          <a:prstGeom prst="rect">
            <a:avLst/>
          </a:prstGeom>
          <a:ln>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5" name="TextShape 1"/>
          <p:cNvSpPr txBox="1"/>
          <p:nvPr/>
        </p:nvSpPr>
        <p:spPr>
          <a:xfrm>
            <a:off x="838080" y="681120"/>
            <a:ext cx="10515240" cy="1325160"/>
          </a:xfrm>
          <a:prstGeom prst="rect">
            <a:avLst/>
          </a:prstGeom>
          <a:noFill/>
          <a:ln>
            <a:noFill/>
          </a:ln>
        </p:spPr>
        <p:txBody>
          <a:bodyPr anchor="ctr">
            <a:normAutofit/>
          </a:bodyPr>
          <a:p>
            <a:pPr>
              <a:lnSpc>
                <a:spcPct val="90000"/>
              </a:lnSpc>
            </a:pPr>
            <a:r>
              <a:rPr b="0" lang="en-IN" sz="5200" spc="-1" strike="noStrike">
                <a:solidFill>
                  <a:srgbClr val="92aa43"/>
                </a:solidFill>
                <a:latin typeface="Sabon Next LT"/>
              </a:rPr>
              <a:t>Future Enhancements – </a:t>
            </a:r>
            <a:endParaRPr b="0" lang="en-US" sz="5200" spc="-1" strike="noStrike">
              <a:solidFill>
                <a:srgbClr val="000000"/>
              </a:solidFill>
              <a:latin typeface="Avenir Next LT Pro"/>
            </a:endParaRPr>
          </a:p>
        </p:txBody>
      </p:sp>
      <p:sp>
        <p:nvSpPr>
          <p:cNvPr id="76" name="TextShape 2"/>
          <p:cNvSpPr txBox="1"/>
          <p:nvPr/>
        </p:nvSpPr>
        <p:spPr>
          <a:xfrm>
            <a:off x="838080" y="1676520"/>
            <a:ext cx="10515240" cy="4500360"/>
          </a:xfrm>
          <a:prstGeom prst="rect">
            <a:avLst/>
          </a:prstGeom>
          <a:noFill/>
          <a:ln>
            <a:noFill/>
          </a:ln>
        </p:spPr>
        <p:txBody>
          <a:bodyPr>
            <a:normAutofit fontScale="80000"/>
          </a:bodyPr>
          <a:p>
            <a:pPr marL="457200" indent="-228240">
              <a:lnSpc>
                <a:spcPct val="110000"/>
              </a:lnSpc>
              <a:spcBef>
                <a:spcPts val="1001"/>
              </a:spcBef>
              <a:buClr>
                <a:srgbClr val="e4f0e8"/>
              </a:buClr>
              <a:buSzPct val="80000"/>
              <a:buFont typeface="Wingdings" charset="2"/>
              <a:buChar char=""/>
            </a:pPr>
            <a:r>
              <a:rPr b="0" lang="en-US" sz="2800" spc="-1" strike="noStrike">
                <a:solidFill>
                  <a:srgbClr val="223c2a"/>
                </a:solidFill>
                <a:latin typeface="Avenir Next LT Pro"/>
              </a:rPr>
              <a:t>We can extend this solution to also check for content of minerals in the soil, thus helping better monitor and control the growth of crops.</a:t>
            </a:r>
            <a:endParaRPr b="0" lang="en-US" sz="2800" spc="-1" strike="noStrike">
              <a:solidFill>
                <a:srgbClr val="223c2a"/>
              </a:solidFill>
              <a:latin typeface="Avenir Next LT Pro"/>
            </a:endParaRPr>
          </a:p>
          <a:p>
            <a:pPr>
              <a:lnSpc>
                <a:spcPct val="110000"/>
              </a:lnSpc>
              <a:spcBef>
                <a:spcPts val="1001"/>
              </a:spcBef>
            </a:pPr>
            <a:endParaRPr b="0" lang="en-US" sz="2800" spc="-1" strike="noStrike">
              <a:solidFill>
                <a:srgbClr val="223c2a"/>
              </a:solidFill>
              <a:latin typeface="Avenir Next LT Pro"/>
            </a:endParaRPr>
          </a:p>
          <a:p>
            <a:pPr marL="457200" indent="-228240">
              <a:lnSpc>
                <a:spcPct val="110000"/>
              </a:lnSpc>
              <a:spcBef>
                <a:spcPts val="1001"/>
              </a:spcBef>
              <a:buClr>
                <a:srgbClr val="e4f0e8"/>
              </a:buClr>
              <a:buSzPct val="80000"/>
              <a:buFont typeface="Wingdings" charset="2"/>
              <a:buChar char=""/>
            </a:pPr>
            <a:r>
              <a:rPr b="0" lang="en-US" sz="2800" spc="-1" strike="noStrike">
                <a:solidFill>
                  <a:srgbClr val="223c2a"/>
                </a:solidFill>
                <a:latin typeface="Avenir Next LT Pro"/>
              </a:rPr>
              <a:t>We can use ML algorithms to further improve the analysis provided from the data gathered from sensors.</a:t>
            </a:r>
            <a:endParaRPr b="0" lang="en-US" sz="2800" spc="-1" strike="noStrike">
              <a:solidFill>
                <a:srgbClr val="223c2a"/>
              </a:solidFill>
              <a:latin typeface="Avenir Next LT Pro"/>
            </a:endParaRPr>
          </a:p>
          <a:p>
            <a:pPr>
              <a:lnSpc>
                <a:spcPct val="110000"/>
              </a:lnSpc>
              <a:spcBef>
                <a:spcPts val="1001"/>
              </a:spcBef>
            </a:pPr>
            <a:endParaRPr b="0" lang="en-US" sz="2800" spc="-1" strike="noStrike">
              <a:solidFill>
                <a:srgbClr val="223c2a"/>
              </a:solidFill>
              <a:latin typeface="Avenir Next LT Pro"/>
            </a:endParaRPr>
          </a:p>
          <a:p>
            <a:pPr marL="457200" indent="-228240">
              <a:lnSpc>
                <a:spcPct val="110000"/>
              </a:lnSpc>
              <a:spcBef>
                <a:spcPts val="1001"/>
              </a:spcBef>
              <a:buClr>
                <a:srgbClr val="e4f0e8"/>
              </a:buClr>
              <a:buSzPct val="80000"/>
              <a:buFont typeface="Wingdings" charset="2"/>
              <a:buChar char=""/>
            </a:pPr>
            <a:r>
              <a:rPr b="0" lang="en-US" sz="2800" spc="-1" strike="noStrike">
                <a:solidFill>
                  <a:srgbClr val="223c2a"/>
                </a:solidFill>
                <a:latin typeface="Avenir Next LT Pro"/>
              </a:rPr>
              <a:t>Alert farmers through use of SMS or Radio incase of network coverage issues</a:t>
            </a:r>
            <a:endParaRPr b="0" lang="en-US" sz="2800" spc="-1" strike="noStrike">
              <a:solidFill>
                <a:srgbClr val="223c2a"/>
              </a:solidFill>
              <a:latin typeface="Avenir Next LT Pro"/>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 name="TextShape 1"/>
          <p:cNvSpPr txBox="1"/>
          <p:nvPr/>
        </p:nvSpPr>
        <p:spPr>
          <a:xfrm>
            <a:off x="838080" y="681120"/>
            <a:ext cx="10515240" cy="1325160"/>
          </a:xfrm>
          <a:prstGeom prst="rect">
            <a:avLst/>
          </a:prstGeom>
          <a:noFill/>
          <a:ln>
            <a:noFill/>
          </a:ln>
        </p:spPr>
        <p:txBody>
          <a:bodyPr anchor="ctr">
            <a:normAutofit/>
          </a:bodyPr>
          <a:p>
            <a:pPr>
              <a:lnSpc>
                <a:spcPct val="90000"/>
              </a:lnSpc>
            </a:pPr>
            <a:r>
              <a:rPr b="0" lang="en-IN" sz="5200" spc="-1" strike="noStrike">
                <a:solidFill>
                  <a:srgbClr val="92aa43"/>
                </a:solidFill>
                <a:latin typeface="Sabon Next LT"/>
              </a:rPr>
              <a:t>Introduction – </a:t>
            </a:r>
            <a:endParaRPr b="0" lang="en-US" sz="5200" spc="-1" strike="noStrike">
              <a:solidFill>
                <a:srgbClr val="000000"/>
              </a:solidFill>
              <a:latin typeface="Avenir Next LT Pro"/>
            </a:endParaRPr>
          </a:p>
        </p:txBody>
      </p:sp>
      <p:sp>
        <p:nvSpPr>
          <p:cNvPr id="53" name="TextShape 2"/>
          <p:cNvSpPr txBox="1"/>
          <p:nvPr/>
        </p:nvSpPr>
        <p:spPr>
          <a:xfrm>
            <a:off x="838080" y="2178720"/>
            <a:ext cx="10515240" cy="3997800"/>
          </a:xfrm>
          <a:prstGeom prst="rect">
            <a:avLst/>
          </a:prstGeom>
          <a:noFill/>
          <a:ln>
            <a:noFill/>
          </a:ln>
        </p:spPr>
        <p:txBody>
          <a:bodyPr>
            <a:noAutofit/>
          </a:bodyPr>
          <a:p>
            <a:pPr marL="457200" indent="-228240">
              <a:lnSpc>
                <a:spcPct val="110000"/>
              </a:lnSpc>
              <a:spcBef>
                <a:spcPts val="1001"/>
              </a:spcBef>
              <a:buClr>
                <a:srgbClr val="e4f0e8"/>
              </a:buClr>
              <a:buSzPct val="80000"/>
              <a:buFont typeface="Wingdings" charset="2"/>
              <a:buChar char=""/>
            </a:pPr>
            <a:r>
              <a:rPr b="0" lang="en-US" sz="2800" spc="-1" strike="noStrike">
                <a:solidFill>
                  <a:srgbClr val="000000"/>
                </a:solidFill>
                <a:latin typeface="Avenir Next LT Pro"/>
              </a:rPr>
              <a:t>Farming is the backbone of our economy. Farms are fragile ecosystems. A lot of external and environmental factors can affect the potential yield of a farm in a negative way. Sub-optimal irrigation patterns and a lack of real-time farm information results in a major reduction of crop productivity</a:t>
            </a:r>
            <a:r>
              <a:rPr b="0" lang="en-US" sz="2800" spc="-1" strike="noStrike">
                <a:solidFill>
                  <a:srgbClr val="223c2a"/>
                </a:solidFill>
                <a:latin typeface="Avenir Next LT Pro"/>
              </a:rPr>
              <a:t>.</a:t>
            </a:r>
            <a:endParaRPr b="0" lang="en-US" sz="2800" spc="-1" strike="noStrike">
              <a:solidFill>
                <a:srgbClr val="223c2a"/>
              </a:solidFill>
              <a:latin typeface="Avenir Next LT Pro"/>
            </a:endParaRPr>
          </a:p>
          <a:p>
            <a:pPr>
              <a:lnSpc>
                <a:spcPct val="110000"/>
              </a:lnSpc>
              <a:spcBef>
                <a:spcPts val="1001"/>
              </a:spcBef>
            </a:pPr>
            <a:endParaRPr b="0" lang="en-US" sz="2800" spc="-1" strike="noStrike">
              <a:solidFill>
                <a:srgbClr val="223c2a"/>
              </a:solidFill>
              <a:latin typeface="Avenir Next LT Pro"/>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 name="TextShape 1"/>
          <p:cNvSpPr txBox="1"/>
          <p:nvPr/>
        </p:nvSpPr>
        <p:spPr>
          <a:xfrm>
            <a:off x="838080" y="681120"/>
            <a:ext cx="10515240" cy="1325160"/>
          </a:xfrm>
          <a:prstGeom prst="rect">
            <a:avLst/>
          </a:prstGeom>
          <a:noFill/>
          <a:ln>
            <a:noFill/>
          </a:ln>
        </p:spPr>
        <p:txBody>
          <a:bodyPr anchor="ctr">
            <a:normAutofit/>
          </a:bodyPr>
          <a:p>
            <a:pPr>
              <a:lnSpc>
                <a:spcPct val="90000"/>
              </a:lnSpc>
            </a:pPr>
            <a:r>
              <a:rPr b="0" lang="en-IN" sz="5200" spc="-1" strike="noStrike">
                <a:solidFill>
                  <a:srgbClr val="92aa43"/>
                </a:solidFill>
                <a:latin typeface="Sabon Next LT"/>
              </a:rPr>
              <a:t>Current Scenario  </a:t>
            </a:r>
            <a:endParaRPr b="0" lang="en-US" sz="5200" spc="-1" strike="noStrike">
              <a:solidFill>
                <a:srgbClr val="000000"/>
              </a:solidFill>
              <a:latin typeface="Avenir Next LT Pro"/>
            </a:endParaRPr>
          </a:p>
        </p:txBody>
      </p:sp>
      <p:sp>
        <p:nvSpPr>
          <p:cNvPr id="55" name="TextShape 2"/>
          <p:cNvSpPr txBox="1"/>
          <p:nvPr/>
        </p:nvSpPr>
        <p:spPr>
          <a:xfrm>
            <a:off x="838080" y="2367720"/>
            <a:ext cx="10515240" cy="3997800"/>
          </a:xfrm>
          <a:prstGeom prst="rect">
            <a:avLst/>
          </a:prstGeom>
          <a:noFill/>
          <a:ln>
            <a:noFill/>
          </a:ln>
        </p:spPr>
        <p:txBody>
          <a:bodyPr>
            <a:normAutofit/>
          </a:bodyPr>
          <a:p>
            <a:pPr marL="457200" indent="-228240">
              <a:lnSpc>
                <a:spcPct val="110000"/>
              </a:lnSpc>
              <a:spcBef>
                <a:spcPts val="1001"/>
              </a:spcBef>
              <a:buClr>
                <a:srgbClr val="e4f0e8"/>
              </a:buClr>
              <a:buSzPct val="80000"/>
              <a:buFont typeface="Wingdings" charset="2"/>
              <a:buChar char=""/>
            </a:pPr>
            <a:r>
              <a:rPr b="0" lang="en-IN" sz="1800" spc="-1" strike="noStrike">
                <a:solidFill>
                  <a:srgbClr val="000000"/>
                </a:solidFill>
                <a:latin typeface="Avenir Next LT Pro"/>
              </a:rPr>
              <a:t>We can see in the graph above that agriculture in India remains heavily dependent on annual rainfall. </a:t>
            </a:r>
            <a:r>
              <a:rPr b="0" lang="en-US" sz="1800" spc="-1" strike="noStrike">
                <a:solidFill>
                  <a:srgbClr val="000000"/>
                </a:solidFill>
                <a:latin typeface="Arial"/>
              </a:rPr>
              <a:t> W</a:t>
            </a:r>
            <a:r>
              <a:rPr b="0" lang="en-US" sz="1800" spc="-1" strike="noStrike">
                <a:solidFill>
                  <a:srgbClr val="000000"/>
                </a:solidFill>
                <a:latin typeface="Avenir Next LT Pro"/>
              </a:rPr>
              <a:t>e are facing difficulties in the shortage of water resources, limited availability of land, difficult to manage the costs while meeting the demands of increasing consumption needs of a global population that is expected to grow by 70% by the year 2050. The influence of population growth on agriculture leads to a miserable impact on the farmers livelihood. </a:t>
            </a:r>
            <a:endParaRPr b="0" lang="en-US" sz="1800" spc="-1" strike="noStrike">
              <a:solidFill>
                <a:srgbClr val="223c2a"/>
              </a:solidFill>
              <a:latin typeface="Avenir Next LT Pro"/>
            </a:endParaRPr>
          </a:p>
          <a:p>
            <a:pPr>
              <a:lnSpc>
                <a:spcPct val="110000"/>
              </a:lnSpc>
              <a:spcBef>
                <a:spcPts val="1001"/>
              </a:spcBef>
            </a:pPr>
            <a:endParaRPr b="0" lang="en-US" sz="1800" spc="-1" strike="noStrike">
              <a:solidFill>
                <a:srgbClr val="223c2a"/>
              </a:solidFill>
              <a:latin typeface="Avenir Next LT Pro"/>
            </a:endParaRPr>
          </a:p>
          <a:p>
            <a:pPr marL="457200" indent="-228240">
              <a:lnSpc>
                <a:spcPct val="110000"/>
              </a:lnSpc>
              <a:spcBef>
                <a:spcPts val="1001"/>
              </a:spcBef>
              <a:buClr>
                <a:srgbClr val="e4f0e8"/>
              </a:buClr>
              <a:buSzPct val="80000"/>
              <a:buFont typeface="Wingdings" charset="2"/>
              <a:buChar char=""/>
            </a:pPr>
            <a:r>
              <a:rPr b="0" lang="en-US" sz="1800" spc="-1" strike="noStrike">
                <a:solidFill>
                  <a:srgbClr val="000000"/>
                </a:solidFill>
                <a:latin typeface="Avenir Next LT Pro"/>
              </a:rPr>
              <a:t>To overcome the problems our aim is to design a low cost system for monitoring the agriculture in the farm which continuously measures the level of vital inputs to the plants and alert the farmers if the content of the inputs to the particular plants falls below/above the threshold.</a:t>
            </a:r>
            <a:endParaRPr b="0" lang="en-US" sz="1800" spc="-1" strike="noStrike">
              <a:solidFill>
                <a:srgbClr val="223c2a"/>
              </a:solidFill>
              <a:latin typeface="Avenir Next LT Pro"/>
            </a:endParaRPr>
          </a:p>
          <a:p>
            <a:pPr>
              <a:lnSpc>
                <a:spcPct val="110000"/>
              </a:lnSpc>
              <a:spcBef>
                <a:spcPts val="1001"/>
              </a:spcBef>
            </a:pPr>
            <a:endParaRPr b="0" lang="en-US" sz="1800" spc="-1" strike="noStrike">
              <a:solidFill>
                <a:srgbClr val="223c2a"/>
              </a:solidFill>
              <a:latin typeface="Avenir Next LT Pro"/>
            </a:endParaRPr>
          </a:p>
        </p:txBody>
      </p:sp>
      <p:pic>
        <p:nvPicPr>
          <p:cNvPr id="56" name="Picture 4" descr=""/>
          <p:cNvPicPr/>
          <p:nvPr/>
        </p:nvPicPr>
        <p:blipFill>
          <a:blip r:embed="rId1"/>
          <a:stretch/>
        </p:blipFill>
        <p:spPr>
          <a:xfrm>
            <a:off x="8772480" y="492120"/>
            <a:ext cx="2885760" cy="1848960"/>
          </a:xfrm>
          <a:prstGeom prst="rect">
            <a:avLst/>
          </a:prstGeom>
          <a:ln>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7" name="CustomShape 1"/>
          <p:cNvSpPr/>
          <p:nvPr/>
        </p:nvSpPr>
        <p:spPr>
          <a:xfrm>
            <a:off x="0" y="0"/>
            <a:ext cx="1218852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58" name="TextShape 2"/>
          <p:cNvSpPr txBox="1"/>
          <p:nvPr/>
        </p:nvSpPr>
        <p:spPr>
          <a:xfrm>
            <a:off x="838080" y="609480"/>
            <a:ext cx="2952360" cy="5567040"/>
          </a:xfrm>
          <a:prstGeom prst="rect">
            <a:avLst/>
          </a:prstGeom>
          <a:noFill/>
          <a:ln>
            <a:noFill/>
          </a:ln>
        </p:spPr>
        <p:txBody>
          <a:bodyPr anchor="ctr">
            <a:normAutofit/>
          </a:bodyPr>
          <a:p>
            <a:pPr>
              <a:lnSpc>
                <a:spcPct val="90000"/>
              </a:lnSpc>
            </a:pPr>
            <a:r>
              <a:rPr b="0" lang="en-IN" sz="4400" spc="-1" strike="noStrike">
                <a:solidFill>
                  <a:srgbClr val="92aa43"/>
                </a:solidFill>
                <a:latin typeface="Sabon Next LT"/>
              </a:rPr>
              <a:t>Road Map – </a:t>
            </a:r>
            <a:endParaRPr b="0" lang="en-US" sz="4400" spc="-1" strike="noStrike">
              <a:solidFill>
                <a:srgbClr val="000000"/>
              </a:solidFill>
              <a:latin typeface="Avenir Next LT Pro"/>
            </a:endParaRPr>
          </a:p>
        </p:txBody>
      </p:sp>
      <p:graphicFrame>
        <p:nvGraphicFramePr>
          <p:cNvPr id="1" name="Diagram1"/>
          <p:cNvGraphicFramePr/>
          <p:nvPr>
            <p:extLst>
              <p:ext uri="{D42A27DB-BD31-4B8C-83A1-F6EECF244321}">
                <p14:modId xmlns:p14="http://schemas.microsoft.com/office/powerpoint/2010/main" val="1548757388"/>
              </p:ext>
            </p:extLst>
          </p:nvPr>
        </p:nvGraphicFramePr>
        <p:xfrm>
          <a:off x="4124160" y="609480"/>
          <a:ext cx="7457760" cy="556704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 name="TextShape 1"/>
          <p:cNvSpPr txBox="1"/>
          <p:nvPr/>
        </p:nvSpPr>
        <p:spPr>
          <a:xfrm>
            <a:off x="838080" y="212760"/>
            <a:ext cx="10515240" cy="1325160"/>
          </a:xfrm>
          <a:prstGeom prst="rect">
            <a:avLst/>
          </a:prstGeom>
          <a:noFill/>
          <a:ln>
            <a:noFill/>
          </a:ln>
        </p:spPr>
        <p:txBody>
          <a:bodyPr anchor="ctr">
            <a:normAutofit fontScale="83000"/>
          </a:bodyPr>
          <a:p>
            <a:pPr>
              <a:lnSpc>
                <a:spcPct val="90000"/>
              </a:lnSpc>
            </a:pPr>
            <a:r>
              <a:rPr b="0" lang="en-IN" sz="5200" spc="-1" strike="noStrike">
                <a:solidFill>
                  <a:srgbClr val="92aa43"/>
                </a:solidFill>
                <a:latin typeface="Sabon Next LT"/>
              </a:rPr>
              <a:t>Methodology and Working Principle– </a:t>
            </a:r>
            <a:endParaRPr b="0" lang="en-US" sz="5200" spc="-1" strike="noStrike">
              <a:solidFill>
                <a:srgbClr val="000000"/>
              </a:solidFill>
              <a:latin typeface="Avenir Next LT Pro"/>
            </a:endParaRPr>
          </a:p>
        </p:txBody>
      </p:sp>
      <p:sp>
        <p:nvSpPr>
          <p:cNvPr id="60" name="TextShape 2"/>
          <p:cNvSpPr txBox="1"/>
          <p:nvPr/>
        </p:nvSpPr>
        <p:spPr>
          <a:xfrm>
            <a:off x="142920" y="1200240"/>
            <a:ext cx="5571720" cy="5292360"/>
          </a:xfrm>
          <a:prstGeom prst="rect">
            <a:avLst/>
          </a:prstGeom>
          <a:noFill/>
          <a:ln>
            <a:noFill/>
          </a:ln>
        </p:spPr>
        <p:txBody>
          <a:bodyPr>
            <a:normAutofit fontScale="57000"/>
          </a:bodyPr>
          <a:p>
            <a:pPr marL="457200" indent="-228240" algn="just">
              <a:lnSpc>
                <a:spcPct val="110000"/>
              </a:lnSpc>
              <a:spcBef>
                <a:spcPts val="1001"/>
              </a:spcBef>
              <a:buClr>
                <a:srgbClr val="e4f0e8"/>
              </a:buClr>
              <a:buSzPct val="80000"/>
              <a:buFont typeface="Wingdings" charset="2"/>
              <a:buChar char=""/>
            </a:pPr>
            <a:r>
              <a:rPr b="0" lang="en-US" sz="1600" spc="-1" strike="noStrike">
                <a:solidFill>
                  <a:srgbClr val="223c2a"/>
                </a:solidFill>
                <a:latin typeface="Avenir Next LT Pro"/>
              </a:rPr>
              <a:t>The device, using an array of sensors, collects information about the environmental factors and soil conditions. </a:t>
            </a:r>
            <a:endParaRPr b="0" lang="en-US" sz="1600" spc="-1" strike="noStrike">
              <a:solidFill>
                <a:srgbClr val="223c2a"/>
              </a:solidFill>
              <a:latin typeface="Avenir Next LT Pro"/>
            </a:endParaRPr>
          </a:p>
          <a:p>
            <a:pPr marL="457200" indent="-228240" algn="just">
              <a:lnSpc>
                <a:spcPct val="110000"/>
              </a:lnSpc>
              <a:spcBef>
                <a:spcPts val="1001"/>
              </a:spcBef>
              <a:buClr>
                <a:srgbClr val="e4f0e8"/>
              </a:buClr>
              <a:buSzPct val="80000"/>
              <a:buFont typeface="Wingdings" charset="2"/>
              <a:buChar char=""/>
            </a:pPr>
            <a:r>
              <a:rPr b="0" lang="en-US" sz="1600" spc="-1" strike="noStrike">
                <a:solidFill>
                  <a:srgbClr val="223c2a"/>
                </a:solidFill>
                <a:latin typeface="Avenir Next LT Pro"/>
              </a:rPr>
              <a:t>The DHT-11 sensor collects data about the air temperature and humidity and the soil moisture sensor using the principle of capacitance collects information about the moisture content in the soil.</a:t>
            </a:r>
            <a:endParaRPr b="0" lang="en-US" sz="1600" spc="-1" strike="noStrike">
              <a:solidFill>
                <a:srgbClr val="223c2a"/>
              </a:solidFill>
              <a:latin typeface="Avenir Next LT Pro"/>
            </a:endParaRPr>
          </a:p>
          <a:p>
            <a:pPr marL="457200" indent="-228240" algn="just">
              <a:lnSpc>
                <a:spcPct val="110000"/>
              </a:lnSpc>
              <a:spcBef>
                <a:spcPts val="1001"/>
              </a:spcBef>
              <a:buClr>
                <a:srgbClr val="e4f0e8"/>
              </a:buClr>
              <a:buSzPct val="80000"/>
              <a:buFont typeface="Wingdings" charset="2"/>
              <a:buChar char=""/>
            </a:pPr>
            <a:r>
              <a:rPr b="0" lang="en-US" sz="1600" spc="-1" strike="noStrike">
                <a:solidFill>
                  <a:srgbClr val="223c2a"/>
                </a:solidFill>
                <a:latin typeface="Avenir Next LT Pro"/>
              </a:rPr>
              <a:t> </a:t>
            </a:r>
            <a:r>
              <a:rPr b="0" lang="en-US" sz="1600" spc="-1" strike="noStrike">
                <a:solidFill>
                  <a:srgbClr val="223c2a"/>
                </a:solidFill>
                <a:latin typeface="Avenir Next LT Pro"/>
              </a:rPr>
              <a:t>All the data that is collected is then sent for information extraction and interpretation. This is achieved by sending the data to an Arduino/nodeMCU microcontroller, which then checks the data and automates the irrigation process to achieve optimal irrigation to ultimately boost agricultural yield. The nodeMCU Wi-Fi module which is inbuilt the nodeMCU-ESP8266 is then used to send the data collected from the sensors to our live database where it is analyzed and meaningful insights are drawn.</a:t>
            </a:r>
            <a:endParaRPr b="0" lang="en-US" sz="1600" spc="-1" strike="noStrike">
              <a:solidFill>
                <a:srgbClr val="223c2a"/>
              </a:solidFill>
              <a:latin typeface="Avenir Next LT Pro"/>
            </a:endParaRPr>
          </a:p>
          <a:p>
            <a:pPr marL="457200" indent="-228240" algn="just">
              <a:lnSpc>
                <a:spcPct val="110000"/>
              </a:lnSpc>
              <a:spcBef>
                <a:spcPts val="1001"/>
              </a:spcBef>
              <a:buClr>
                <a:srgbClr val="e4f0e8"/>
              </a:buClr>
              <a:buSzPct val="80000"/>
              <a:buFont typeface="Wingdings" charset="2"/>
              <a:buChar char=""/>
            </a:pPr>
            <a:r>
              <a:rPr b="0" lang="en-US" sz="1600" spc="-1" strike="noStrike">
                <a:solidFill>
                  <a:srgbClr val="223c2a"/>
                </a:solidFill>
                <a:latin typeface="Avenir Next LT Pro"/>
              </a:rPr>
              <a:t> </a:t>
            </a:r>
            <a:r>
              <a:rPr b="0" lang="en-US" sz="1600" spc="-1" strike="noStrike">
                <a:solidFill>
                  <a:srgbClr val="223c2a"/>
                </a:solidFill>
                <a:latin typeface="Avenir Next LT Pro"/>
              </a:rPr>
              <a:t>These insights are then sent to our application where it will be displayed and conveyed to our customer in a very user-friendly way. Farm monitor will also suggest practices based on the data to further help increase the output.  Farm monitor will thus help bring some consistency to farming.</a:t>
            </a:r>
            <a:endParaRPr b="0" lang="en-US" sz="1600" spc="-1" strike="noStrike">
              <a:solidFill>
                <a:srgbClr val="223c2a"/>
              </a:solidFill>
              <a:latin typeface="Avenir Next LT Pro"/>
            </a:endParaRPr>
          </a:p>
        </p:txBody>
      </p:sp>
      <p:pic>
        <p:nvPicPr>
          <p:cNvPr id="61" name="Content Placeholder 4" descr=""/>
          <p:cNvPicPr/>
          <p:nvPr/>
        </p:nvPicPr>
        <p:blipFill>
          <a:blip r:embed="rId1"/>
          <a:stretch/>
        </p:blipFill>
        <p:spPr>
          <a:xfrm>
            <a:off x="5715000" y="1429560"/>
            <a:ext cx="5773680" cy="3605040"/>
          </a:xfrm>
          <a:prstGeom prst="rect">
            <a:avLst/>
          </a:prstGeom>
          <a:ln>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 name="TextShape 1"/>
          <p:cNvSpPr txBox="1"/>
          <p:nvPr/>
        </p:nvSpPr>
        <p:spPr>
          <a:xfrm>
            <a:off x="838080" y="681120"/>
            <a:ext cx="10515240" cy="1325160"/>
          </a:xfrm>
          <a:prstGeom prst="rect">
            <a:avLst/>
          </a:prstGeom>
          <a:noFill/>
          <a:ln>
            <a:noFill/>
          </a:ln>
        </p:spPr>
        <p:txBody>
          <a:bodyPr anchor="ctr">
            <a:normAutofit/>
          </a:bodyPr>
          <a:p>
            <a:pPr>
              <a:lnSpc>
                <a:spcPct val="90000"/>
              </a:lnSpc>
            </a:pPr>
            <a:r>
              <a:rPr b="0" lang="en-IN" sz="5200" spc="-1" strike="noStrike">
                <a:solidFill>
                  <a:srgbClr val="92aa43"/>
                </a:solidFill>
                <a:latin typeface="Sabon Next LT"/>
              </a:rPr>
              <a:t>Rough Sketch – </a:t>
            </a:r>
            <a:endParaRPr b="0" lang="en-US" sz="5200" spc="-1" strike="noStrike">
              <a:solidFill>
                <a:srgbClr val="000000"/>
              </a:solidFill>
              <a:latin typeface="Avenir Next LT Pro"/>
            </a:endParaRPr>
          </a:p>
        </p:txBody>
      </p:sp>
      <p:pic>
        <p:nvPicPr>
          <p:cNvPr id="63" name="Content Placeholder 4" descr=""/>
          <p:cNvPicPr/>
          <p:nvPr/>
        </p:nvPicPr>
        <p:blipFill>
          <a:blip r:embed="rId1"/>
          <a:stretch/>
        </p:blipFill>
        <p:spPr>
          <a:xfrm>
            <a:off x="2181960" y="2178000"/>
            <a:ext cx="7827480" cy="3998520"/>
          </a:xfrm>
          <a:prstGeom prst="rect">
            <a:avLst/>
          </a:prstGeom>
          <a:ln>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 name="TextShape 1"/>
          <p:cNvSpPr txBox="1"/>
          <p:nvPr/>
        </p:nvSpPr>
        <p:spPr>
          <a:xfrm>
            <a:off x="838080" y="681120"/>
            <a:ext cx="10515240" cy="1325160"/>
          </a:xfrm>
          <a:prstGeom prst="rect">
            <a:avLst/>
          </a:prstGeom>
          <a:noFill/>
          <a:ln>
            <a:noFill/>
          </a:ln>
        </p:spPr>
        <p:txBody>
          <a:bodyPr anchor="ctr">
            <a:normAutofit fontScale="83000"/>
          </a:bodyPr>
          <a:p>
            <a:pPr>
              <a:lnSpc>
                <a:spcPct val="90000"/>
              </a:lnSpc>
            </a:pPr>
            <a:r>
              <a:rPr b="0" lang="en-IN" sz="5200" spc="-1" strike="noStrike">
                <a:solidFill>
                  <a:srgbClr val="92aa43"/>
                </a:solidFill>
                <a:latin typeface="Sabon Next LT"/>
              </a:rPr>
              <a:t>Simulation in Tinker-Cad and Cad Model – </a:t>
            </a:r>
            <a:endParaRPr b="0" lang="en-US" sz="5200" spc="-1" strike="noStrike">
              <a:solidFill>
                <a:srgbClr val="000000"/>
              </a:solidFill>
              <a:latin typeface="Avenir Next LT Pro"/>
            </a:endParaRPr>
          </a:p>
        </p:txBody>
      </p:sp>
      <p:pic>
        <p:nvPicPr>
          <p:cNvPr id="65" name="Content Placeholder 4" descr=""/>
          <p:cNvPicPr/>
          <p:nvPr/>
        </p:nvPicPr>
        <p:blipFill>
          <a:blip r:embed="rId1"/>
          <a:stretch/>
        </p:blipFill>
        <p:spPr>
          <a:xfrm>
            <a:off x="831600" y="2301840"/>
            <a:ext cx="5264280" cy="3998520"/>
          </a:xfrm>
          <a:prstGeom prst="rect">
            <a:avLst/>
          </a:prstGeom>
          <a:ln>
            <a:noFill/>
          </a:ln>
        </p:spPr>
      </p:pic>
      <p:pic>
        <p:nvPicPr>
          <p:cNvPr id="66" name="Picture 6" descr=""/>
          <p:cNvPicPr/>
          <p:nvPr/>
        </p:nvPicPr>
        <p:blipFill>
          <a:blip r:embed="rId2"/>
          <a:stretch/>
        </p:blipFill>
        <p:spPr>
          <a:xfrm>
            <a:off x="6707160" y="2907000"/>
            <a:ext cx="4015800" cy="2339280"/>
          </a:xfrm>
          <a:prstGeom prst="rect">
            <a:avLst/>
          </a:prstGeom>
          <a:ln>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 name="TextShape 1"/>
          <p:cNvSpPr txBox="1"/>
          <p:nvPr/>
        </p:nvSpPr>
        <p:spPr>
          <a:xfrm>
            <a:off x="838080" y="681120"/>
            <a:ext cx="10515240" cy="1325160"/>
          </a:xfrm>
          <a:prstGeom prst="rect">
            <a:avLst/>
          </a:prstGeom>
          <a:noFill/>
          <a:ln>
            <a:noFill/>
          </a:ln>
        </p:spPr>
        <p:txBody>
          <a:bodyPr anchor="ctr">
            <a:normAutofit/>
          </a:bodyPr>
          <a:p>
            <a:pPr>
              <a:lnSpc>
                <a:spcPct val="90000"/>
              </a:lnSpc>
            </a:pPr>
            <a:r>
              <a:rPr b="0" lang="en-IN" sz="5200" spc="-1" strike="noStrike">
                <a:solidFill>
                  <a:srgbClr val="92aa43"/>
                </a:solidFill>
                <a:latin typeface="Sabon Next LT"/>
              </a:rPr>
              <a:t>Literature – </a:t>
            </a:r>
            <a:endParaRPr b="0" lang="en-US" sz="5200" spc="-1" strike="noStrike">
              <a:solidFill>
                <a:srgbClr val="000000"/>
              </a:solidFill>
              <a:latin typeface="Avenir Next LT Pro"/>
            </a:endParaRPr>
          </a:p>
        </p:txBody>
      </p:sp>
      <p:sp>
        <p:nvSpPr>
          <p:cNvPr id="68" name="TextShape 2"/>
          <p:cNvSpPr txBox="1"/>
          <p:nvPr/>
        </p:nvSpPr>
        <p:spPr>
          <a:xfrm>
            <a:off x="838080" y="2178720"/>
            <a:ext cx="10515240" cy="3997800"/>
          </a:xfrm>
          <a:prstGeom prst="rect">
            <a:avLst/>
          </a:prstGeom>
          <a:noFill/>
          <a:ln>
            <a:noFill/>
          </a:ln>
        </p:spPr>
        <p:txBody>
          <a:bodyPr>
            <a:normAutofit fontScale="91000"/>
          </a:bodyPr>
          <a:p>
            <a:pPr marL="228600">
              <a:lnSpc>
                <a:spcPct val="110000"/>
              </a:lnSpc>
              <a:spcBef>
                <a:spcPts val="1001"/>
              </a:spcBef>
              <a:tabLst>
                <a:tab algn="l" pos="0"/>
              </a:tabLst>
            </a:pPr>
            <a:r>
              <a:rPr b="1" lang="en-US" sz="2800" spc="-1" strike="noStrike" u="sng">
                <a:solidFill>
                  <a:srgbClr val="668b2e"/>
                </a:solidFill>
                <a:uFillTx/>
                <a:latin typeface="Avenir Next LT Pro"/>
                <a:hlinkClick r:id="rId1"/>
              </a:rPr>
              <a:t>Automated Irrigation System Using a Wireless Sensor Network and GPRS Module</a:t>
            </a:r>
            <a:endParaRPr b="0" lang="en-US" sz="2800" spc="-1" strike="noStrike">
              <a:solidFill>
                <a:srgbClr val="223c2a"/>
              </a:solidFill>
              <a:latin typeface="Avenir Next LT Pro"/>
            </a:endParaRPr>
          </a:p>
          <a:p>
            <a:pPr marL="228600">
              <a:lnSpc>
                <a:spcPct val="110000"/>
              </a:lnSpc>
              <a:spcBef>
                <a:spcPts val="1001"/>
              </a:spcBef>
              <a:tabLst>
                <a:tab algn="l" pos="0"/>
              </a:tabLst>
            </a:pPr>
            <a:endParaRPr b="0" lang="en-US" sz="2800" spc="-1" strike="noStrike">
              <a:solidFill>
                <a:srgbClr val="223c2a"/>
              </a:solidFill>
              <a:latin typeface="Avenir Next LT Pro"/>
            </a:endParaRPr>
          </a:p>
          <a:p>
            <a:pPr marL="228600">
              <a:lnSpc>
                <a:spcPct val="110000"/>
              </a:lnSpc>
              <a:spcBef>
                <a:spcPts val="1001"/>
              </a:spcBef>
              <a:tabLst>
                <a:tab algn="l" pos="0"/>
              </a:tabLst>
            </a:pPr>
            <a:r>
              <a:rPr b="1" lang="en-US" sz="2800" spc="-1" strike="noStrike" u="sng">
                <a:solidFill>
                  <a:srgbClr val="668b2e"/>
                </a:solidFill>
                <a:uFillTx/>
                <a:latin typeface="Avenir Next LT Pro"/>
                <a:hlinkClick r:id="rId2"/>
              </a:rPr>
              <a:t>An IoT based soil moisture monitoring on </a:t>
            </a:r>
            <a:r>
              <a:rPr b="1" lang="en-US" sz="2800" spc="-1" strike="noStrike" u="sng">
                <a:solidFill>
                  <a:srgbClr val="668b2e"/>
                </a:solidFill>
                <a:uFillTx/>
                <a:latin typeface="Avenir Next LT Pro"/>
                <a:hlinkClick r:id="rId3"/>
              </a:rPr>
              <a:t>Losant</a:t>
            </a:r>
            <a:r>
              <a:rPr b="1" lang="en-US" sz="2800" spc="-1" strike="noStrike" u="sng">
                <a:solidFill>
                  <a:srgbClr val="668b2e"/>
                </a:solidFill>
                <a:uFillTx/>
                <a:latin typeface="Avenir Next LT Pro"/>
                <a:hlinkClick r:id="rId4"/>
              </a:rPr>
              <a:t> platform</a:t>
            </a:r>
            <a:endParaRPr b="0" lang="en-US" sz="2800" spc="-1" strike="noStrike">
              <a:solidFill>
                <a:srgbClr val="223c2a"/>
              </a:solidFill>
              <a:latin typeface="Avenir Next LT Pro"/>
            </a:endParaRPr>
          </a:p>
          <a:p>
            <a:pPr marL="228600">
              <a:lnSpc>
                <a:spcPct val="110000"/>
              </a:lnSpc>
              <a:spcBef>
                <a:spcPts val="1001"/>
              </a:spcBef>
              <a:tabLst>
                <a:tab algn="l" pos="0"/>
              </a:tabLst>
            </a:pPr>
            <a:endParaRPr b="0" lang="en-US" sz="2800" spc="-1" strike="noStrike">
              <a:solidFill>
                <a:srgbClr val="223c2a"/>
              </a:solidFill>
              <a:latin typeface="Avenir Next LT Pro"/>
            </a:endParaRPr>
          </a:p>
          <a:p>
            <a:pPr marL="228600">
              <a:lnSpc>
                <a:spcPct val="110000"/>
              </a:lnSpc>
              <a:spcBef>
                <a:spcPts val="1001"/>
              </a:spcBef>
              <a:tabLst>
                <a:tab algn="l" pos="0"/>
              </a:tabLst>
            </a:pPr>
            <a:r>
              <a:rPr b="1" lang="en-IN" sz="2800" spc="-1" strike="noStrike" u="sng">
                <a:solidFill>
                  <a:srgbClr val="668b2e"/>
                </a:solidFill>
                <a:uFillTx/>
                <a:latin typeface="Avenir Next LT Pro"/>
                <a:hlinkClick r:id="rId5"/>
              </a:rPr>
              <a:t>Soil moisture monitoring using IoT enabled </a:t>
            </a:r>
            <a:r>
              <a:rPr b="1" lang="en-IN" sz="2800" spc="-1" strike="noStrike" u="sng">
                <a:solidFill>
                  <a:srgbClr val="668b2e"/>
                </a:solidFill>
                <a:uFillTx/>
                <a:latin typeface="Avenir Next LT Pro"/>
                <a:hlinkClick r:id="rId6"/>
              </a:rPr>
              <a:t>arduino</a:t>
            </a:r>
            <a:r>
              <a:rPr b="1" lang="en-IN" sz="2800" spc="-1" strike="noStrike" u="sng">
                <a:solidFill>
                  <a:srgbClr val="668b2e"/>
                </a:solidFill>
                <a:uFillTx/>
                <a:latin typeface="Avenir Next LT Pro"/>
                <a:hlinkClick r:id="rId7"/>
              </a:rPr>
              <a:t> sensors with neural networks for improving soil management for farmers and predict seasonal rainfall for planning future harvest in North Karnataka — India</a:t>
            </a:r>
            <a:endParaRPr b="0" lang="en-US" sz="2800" spc="-1" strike="noStrike">
              <a:solidFill>
                <a:srgbClr val="223c2a"/>
              </a:solidFill>
              <a:latin typeface="Avenir Next LT Pro"/>
            </a:endParaRPr>
          </a:p>
          <a:p>
            <a:pPr marL="228600">
              <a:lnSpc>
                <a:spcPct val="110000"/>
              </a:lnSpc>
              <a:spcBef>
                <a:spcPts val="1001"/>
              </a:spcBef>
              <a:tabLst>
                <a:tab algn="l" pos="0"/>
              </a:tabLst>
            </a:pPr>
            <a:endParaRPr b="0" lang="en-US" sz="2800" spc="-1" strike="noStrike">
              <a:solidFill>
                <a:srgbClr val="223c2a"/>
              </a:solidFill>
              <a:latin typeface="Avenir Next LT Pro"/>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 name="TextShape 1"/>
          <p:cNvSpPr txBox="1"/>
          <p:nvPr/>
        </p:nvSpPr>
        <p:spPr>
          <a:xfrm>
            <a:off x="788400" y="580320"/>
            <a:ext cx="5667120" cy="1082160"/>
          </a:xfrm>
          <a:prstGeom prst="rect">
            <a:avLst/>
          </a:prstGeom>
          <a:noFill/>
          <a:ln>
            <a:noFill/>
          </a:ln>
        </p:spPr>
        <p:txBody>
          <a:bodyPr anchor="ctr">
            <a:noAutofit/>
          </a:bodyPr>
          <a:p>
            <a:pPr>
              <a:lnSpc>
                <a:spcPct val="90000"/>
              </a:lnSpc>
            </a:pPr>
            <a:r>
              <a:rPr b="0" lang="en-IN" sz="2400" spc="-1" strike="noStrike">
                <a:solidFill>
                  <a:srgbClr val="92aa43"/>
                </a:solidFill>
                <a:latin typeface="Sabon Next LT"/>
              </a:rPr>
              <a:t>Results(Graphs/Pictures/Screenshots)</a:t>
            </a:r>
            <a:endParaRPr b="0" lang="en-US" sz="2400" spc="-1" strike="noStrike">
              <a:solidFill>
                <a:srgbClr val="000000"/>
              </a:solidFill>
              <a:latin typeface="Avenir Next LT Pro"/>
            </a:endParaRPr>
          </a:p>
        </p:txBody>
      </p:sp>
      <p:pic>
        <p:nvPicPr>
          <p:cNvPr id="70" name="Content Placeholder 4" descr=""/>
          <p:cNvPicPr/>
          <p:nvPr/>
        </p:nvPicPr>
        <p:blipFill>
          <a:blip r:embed="rId1"/>
          <a:stretch/>
        </p:blipFill>
        <p:spPr>
          <a:xfrm>
            <a:off x="482760" y="1972080"/>
            <a:ext cx="2183400" cy="3881880"/>
          </a:xfrm>
          <a:prstGeom prst="rect">
            <a:avLst/>
          </a:prstGeom>
          <a:ln>
            <a:noFill/>
          </a:ln>
        </p:spPr>
      </p:pic>
      <p:pic>
        <p:nvPicPr>
          <p:cNvPr id="71" name="Picture 6" descr=""/>
          <p:cNvPicPr/>
          <p:nvPr/>
        </p:nvPicPr>
        <p:blipFill>
          <a:blip r:embed="rId2"/>
          <a:stretch/>
        </p:blipFill>
        <p:spPr>
          <a:xfrm>
            <a:off x="2794680" y="1934640"/>
            <a:ext cx="1631160" cy="3625200"/>
          </a:xfrm>
          <a:prstGeom prst="rect">
            <a:avLst/>
          </a:prstGeom>
          <a:ln>
            <a:noFill/>
          </a:ln>
        </p:spPr>
      </p:pic>
      <p:pic>
        <p:nvPicPr>
          <p:cNvPr id="72" name="Picture 8" descr=""/>
          <p:cNvPicPr/>
          <p:nvPr/>
        </p:nvPicPr>
        <p:blipFill>
          <a:blip r:embed="rId3"/>
          <a:stretch/>
        </p:blipFill>
        <p:spPr>
          <a:xfrm>
            <a:off x="4554360" y="1972080"/>
            <a:ext cx="1610280" cy="3578760"/>
          </a:xfrm>
          <a:prstGeom prst="rect">
            <a:avLst/>
          </a:prstGeom>
          <a:ln>
            <a:noFill/>
          </a:ln>
        </p:spPr>
      </p:pic>
      <p:pic>
        <p:nvPicPr>
          <p:cNvPr id="73" name="Picture 10" descr=""/>
          <p:cNvPicPr/>
          <p:nvPr/>
        </p:nvPicPr>
        <p:blipFill>
          <a:blip r:embed="rId4"/>
          <a:stretch/>
        </p:blipFill>
        <p:spPr>
          <a:xfrm>
            <a:off x="6258600" y="1943640"/>
            <a:ext cx="1622880" cy="3607200"/>
          </a:xfrm>
          <a:prstGeom prst="rect">
            <a:avLst/>
          </a:prstGeom>
          <a:ln>
            <a:noFill/>
          </a:ln>
        </p:spPr>
      </p:pic>
      <p:pic>
        <p:nvPicPr>
          <p:cNvPr id="74" name="Picture 12" descr=""/>
          <p:cNvPicPr/>
          <p:nvPr/>
        </p:nvPicPr>
        <p:blipFill>
          <a:blip r:embed="rId5"/>
          <a:stretch/>
        </p:blipFill>
        <p:spPr>
          <a:xfrm>
            <a:off x="7882200" y="1981080"/>
            <a:ext cx="3748680" cy="3578760"/>
          </a:xfrm>
          <a:prstGeom prst="rect">
            <a:avLst/>
          </a:prstGeom>
          <a:ln>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223c2a"/>
      </a:dk2>
      <a:lt2>
        <a:srgbClr val="e8e2e3"/>
      </a:lt2>
      <a:accent1>
        <a:srgbClr val="45b0a6"/>
      </a:accent1>
      <a:accent2>
        <a:srgbClr val="3bb174"/>
      </a:accent2>
      <a:accent3>
        <a:srgbClr val="47b54e"/>
      </a:accent3>
      <a:accent4>
        <a:srgbClr val="64b13b"/>
      </a:accent4>
      <a:accent5>
        <a:srgbClr val="92aa43"/>
      </a:accent5>
      <a:accent6>
        <a:srgbClr val="b19c3b"/>
      </a:accent6>
      <a:hlink>
        <a:srgbClr val="668b2e"/>
      </a:hlink>
      <a:folHlink>
        <a:srgbClr val="7f7f7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1421</TotalTime>
  <Application>LibreOffice/6.4.7.2$Linux_X86_64 LibreOffice_project/40$Build-2</Application>
  <Words>620</Words>
  <Paragraphs>45</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2022-04-24T00:46:49Z</dcterms:created>
  <dc:creator>saurav.pandit2001@outlook.com</dc:creator>
  <dc:description/>
  <dc:language>en-IN</dc:language>
  <cp:lastModifiedBy/>
  <dcterms:modified xsi:type="dcterms:W3CDTF">2022-10-12T10:20:39Z</dcterms:modified>
  <cp:revision>11</cp:revision>
  <dc:subject/>
  <dc:title>Farm-Monitor</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10</vt:i4>
  </property>
</Properties>
</file>